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009d8058c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dac365a35f4ea9"/>
  </p:sldMasterIdLst>
  <p:sldIdLst>
    <p:sldId xmlns:r="http://schemas.openxmlformats.org/officeDocument/2006/relationships" id="256" r:id="R036e940c748b46a6"/>
    <p:sldId xmlns:r="http://schemas.openxmlformats.org/officeDocument/2006/relationships" id="257" r:id="R2a96299589544059"/>
    <p:sldId xmlns:r="http://schemas.openxmlformats.org/officeDocument/2006/relationships" id="258" r:id="R9f69ebe7c4ce41c0"/>
    <p:sldId xmlns:r="http://schemas.openxmlformats.org/officeDocument/2006/relationships" id="259" r:id="Rf07388c5d87a4353"/>
    <p:sldId xmlns:r="http://schemas.openxmlformats.org/officeDocument/2006/relationships" id="260" r:id="R04a1af7837eb4ab4"/>
    <p:sldId xmlns:r="http://schemas.openxmlformats.org/officeDocument/2006/relationships" id="261" r:id="R36be956ba6494844"/>
    <p:sldId xmlns:r="http://schemas.openxmlformats.org/officeDocument/2006/relationships" id="262" r:id="R76965e9280df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ac365a35f4ea9" /><Relationship Type="http://schemas.openxmlformats.org/officeDocument/2006/relationships/slide" Target="/ppt/slides/slide1.xml" Id="R036e940c748b46a6" /><Relationship Type="http://schemas.openxmlformats.org/officeDocument/2006/relationships/slide" Target="/ppt/slides/slide2.xml" Id="R2a96299589544059" /><Relationship Type="http://schemas.openxmlformats.org/officeDocument/2006/relationships/slide" Target="/ppt/slides/slide3.xml" Id="R9f69ebe7c4ce41c0" /><Relationship Type="http://schemas.openxmlformats.org/officeDocument/2006/relationships/slide" Target="/ppt/slides/slide4.xml" Id="Rf07388c5d87a4353" /><Relationship Type="http://schemas.openxmlformats.org/officeDocument/2006/relationships/slide" Target="/ppt/slides/slide5.xml" Id="R04a1af7837eb4ab4" /><Relationship Type="http://schemas.openxmlformats.org/officeDocument/2006/relationships/slide" Target="/ppt/slides/slide6.xml" Id="R36be956ba6494844" /><Relationship Type="http://schemas.openxmlformats.org/officeDocument/2006/relationships/slide" Target="/ppt/slides/slide7.xml" Id="R76965e9280df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e44a1114a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ad947d8ea49f7" /><Relationship Type="http://schemas.openxmlformats.org/officeDocument/2006/relationships/theme" Target="/ppt/slideMasters/theme/theme1.xml" Id="R43955a9016d3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ad947d8ea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c26affb534d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dde129bc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586a2ba2d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5ae7118e449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2ae6da30945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e07ddf35149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815526fda41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KVANDE-JENSEN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KVANDE-JENSEN AS ble etablert [år] og holder til i Ørnes.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1 335 816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515 189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4 501 350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9 949 953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JOHAN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Aspdalen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8150 Ørnes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ja.jens@online.no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989 212 613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KVANDE-JENSEN AS</a:t>
            </a:r>
          </a:p>
        </p:txBody>
      </p:sp>
    </p:spTree>
  </p:cSld>
  <p:clrMapOvr>
    <a:masterClrMapping xmlns:a="http://schemas.openxmlformats.org/drawingml/2006/main"/>
  </p:clrMapOvr>
</p:sld>
</file>