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f330f3a3046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1fcb591dad49f3"/>
  </p:sldMasterIdLst>
  <p:sldIdLst>
    <p:sldId xmlns:r="http://schemas.openxmlformats.org/officeDocument/2006/relationships" id="256" r:id="R564b03110368427e"/>
    <p:sldId xmlns:r="http://schemas.openxmlformats.org/officeDocument/2006/relationships" id="257" r:id="R8f79e9ec9956401b"/>
    <p:sldId xmlns:r="http://schemas.openxmlformats.org/officeDocument/2006/relationships" id="258" r:id="Rb9abb10232b54505"/>
    <p:sldId xmlns:r="http://schemas.openxmlformats.org/officeDocument/2006/relationships" id="259" r:id="R891a043b28bb462a"/>
    <p:sldId xmlns:r="http://schemas.openxmlformats.org/officeDocument/2006/relationships" id="260" r:id="Rb4d962c3357d4d15"/>
    <p:sldId xmlns:r="http://schemas.openxmlformats.org/officeDocument/2006/relationships" id="261" r:id="R961bb25e7d3444a3"/>
    <p:sldId xmlns:r="http://schemas.openxmlformats.org/officeDocument/2006/relationships" id="262" r:id="Re87dcfef677f49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fcb591dad49f3" /><Relationship Type="http://schemas.openxmlformats.org/officeDocument/2006/relationships/slide" Target="/ppt/slides/slide1.xml" Id="R564b03110368427e" /><Relationship Type="http://schemas.openxmlformats.org/officeDocument/2006/relationships/slide" Target="/ppt/slides/slide2.xml" Id="R8f79e9ec9956401b" /><Relationship Type="http://schemas.openxmlformats.org/officeDocument/2006/relationships/slide" Target="/ppt/slides/slide3.xml" Id="Rb9abb10232b54505" /><Relationship Type="http://schemas.openxmlformats.org/officeDocument/2006/relationships/slide" Target="/ppt/slides/slide4.xml" Id="R891a043b28bb462a" /><Relationship Type="http://schemas.openxmlformats.org/officeDocument/2006/relationships/slide" Target="/ppt/slides/slide5.xml" Id="Rb4d962c3357d4d15" /><Relationship Type="http://schemas.openxmlformats.org/officeDocument/2006/relationships/slide" Target="/ppt/slides/slide6.xml" Id="R961bb25e7d3444a3" /><Relationship Type="http://schemas.openxmlformats.org/officeDocument/2006/relationships/slide" Target="/ppt/slides/slide7.xml" Id="Re87dcfef677f49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d1fa3cd6040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cc4df18db471f" /><Relationship Type="http://schemas.openxmlformats.org/officeDocument/2006/relationships/theme" Target="/ppt/slideMasters/theme/theme1.xml" Id="R8f2580d912044c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6cc4df18db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5772e5b1747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b01a2a1d444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de8b0fdbf44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928a363b147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fff30bd434a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c59d517b347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6e4816a8e48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ALFRED 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H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2 098 386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101 470 070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101 486 722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SAHA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IHA2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TRIA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Rotvollen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13 32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alfred.halstensen@med.vib.no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989 216 635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