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f11c22e6864c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137c41c12f4593"/>
  </p:sldMasterIdLst>
  <p:sldIdLst>
    <p:sldId xmlns:r="http://schemas.openxmlformats.org/officeDocument/2006/relationships" id="256" r:id="Rc84d9ddf8065449a"/>
    <p:sldId xmlns:r="http://schemas.openxmlformats.org/officeDocument/2006/relationships" id="257" r:id="R638ed822fc5e40ec"/>
    <p:sldId xmlns:r="http://schemas.openxmlformats.org/officeDocument/2006/relationships" id="258" r:id="R1c082e981c9d4a01"/>
    <p:sldId xmlns:r="http://schemas.openxmlformats.org/officeDocument/2006/relationships" id="259" r:id="R42d810f34a4c4d8f"/>
    <p:sldId xmlns:r="http://schemas.openxmlformats.org/officeDocument/2006/relationships" id="260" r:id="R5772c3dccf054040"/>
    <p:sldId xmlns:r="http://schemas.openxmlformats.org/officeDocument/2006/relationships" id="261" r:id="R35b4b1e407f74921"/>
    <p:sldId xmlns:r="http://schemas.openxmlformats.org/officeDocument/2006/relationships" id="262" r:id="R84d26dd7b9fd49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37c41c12f4593" /><Relationship Type="http://schemas.openxmlformats.org/officeDocument/2006/relationships/slide" Target="/ppt/slides/slide1.xml" Id="Rc84d9ddf8065449a" /><Relationship Type="http://schemas.openxmlformats.org/officeDocument/2006/relationships/slide" Target="/ppt/slides/slide2.xml" Id="R638ed822fc5e40ec" /><Relationship Type="http://schemas.openxmlformats.org/officeDocument/2006/relationships/slide" Target="/ppt/slides/slide3.xml" Id="R1c082e981c9d4a01" /><Relationship Type="http://schemas.openxmlformats.org/officeDocument/2006/relationships/slide" Target="/ppt/slides/slide4.xml" Id="R42d810f34a4c4d8f" /><Relationship Type="http://schemas.openxmlformats.org/officeDocument/2006/relationships/slide" Target="/ppt/slides/slide5.xml" Id="R5772c3dccf054040" /><Relationship Type="http://schemas.openxmlformats.org/officeDocument/2006/relationships/slide" Target="/ppt/slides/slide6.xml" Id="R35b4b1e407f74921" /><Relationship Type="http://schemas.openxmlformats.org/officeDocument/2006/relationships/slide" Target="/ppt/slides/slide7.xml" Id="R84d26dd7b9fd49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7560c17754f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f75411cae4fbf" /><Relationship Type="http://schemas.openxmlformats.org/officeDocument/2006/relationships/theme" Target="/ppt/slideMasters/theme/theme1.xml" Id="R809f345c5fed43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cf75411cae4f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4f61f85514f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b53ea5f614d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ac5a3a28d48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2c7f4e96e4a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a2ed2171b44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de83b805e4b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bfdedf67d47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PETORS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−2 384 258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657 010 442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1 343 320 108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1 362 481 813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JØRGEN WEISETHAUNET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Hommelvikhøgda, Malvikvegen 1565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