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c1b88e348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3cc22f2874df5"/>
  </p:sldMasterIdLst>
  <p:sldIdLst>
    <p:sldId xmlns:r="http://schemas.openxmlformats.org/officeDocument/2006/relationships" id="256" r:id="R3f2518aabc7e4425"/>
    <p:sldId xmlns:r="http://schemas.openxmlformats.org/officeDocument/2006/relationships" id="257" r:id="R2ecac2f9d72d468b"/>
    <p:sldId xmlns:r="http://schemas.openxmlformats.org/officeDocument/2006/relationships" id="258" r:id="Rfa8e6deb8dd34588"/>
    <p:sldId xmlns:r="http://schemas.openxmlformats.org/officeDocument/2006/relationships" id="259" r:id="Rf3daae095b2747d4"/>
    <p:sldId xmlns:r="http://schemas.openxmlformats.org/officeDocument/2006/relationships" id="260" r:id="Rc2ba50e63aaa497d"/>
    <p:sldId xmlns:r="http://schemas.openxmlformats.org/officeDocument/2006/relationships" id="261" r:id="R1bae33f56f1644f7"/>
    <p:sldId xmlns:r="http://schemas.openxmlformats.org/officeDocument/2006/relationships" id="262" r:id="R0a9696f7fc80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3cc22f2874df5" /><Relationship Type="http://schemas.openxmlformats.org/officeDocument/2006/relationships/slide" Target="/ppt/slides/slide1.xml" Id="R3f2518aabc7e4425" /><Relationship Type="http://schemas.openxmlformats.org/officeDocument/2006/relationships/slide" Target="/ppt/slides/slide2.xml" Id="R2ecac2f9d72d468b" /><Relationship Type="http://schemas.openxmlformats.org/officeDocument/2006/relationships/slide" Target="/ppt/slides/slide3.xml" Id="Rfa8e6deb8dd34588" /><Relationship Type="http://schemas.openxmlformats.org/officeDocument/2006/relationships/slide" Target="/ppt/slides/slide4.xml" Id="Rf3daae095b2747d4" /><Relationship Type="http://schemas.openxmlformats.org/officeDocument/2006/relationships/slide" Target="/ppt/slides/slide5.xml" Id="Rc2ba50e63aaa497d" /><Relationship Type="http://schemas.openxmlformats.org/officeDocument/2006/relationships/slide" Target="/ppt/slides/slide6.xml" Id="R1bae33f56f1644f7" /><Relationship Type="http://schemas.openxmlformats.org/officeDocument/2006/relationships/slide" Target="/ppt/slides/slide7.xml" Id="R0a9696f7fc80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43f58fab7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001f6ea1a4ac0" /><Relationship Type="http://schemas.openxmlformats.org/officeDocument/2006/relationships/theme" Target="/ppt/slideMasters/theme/theme1.xml" Id="R3f020182db13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001f6ea1a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19fc5b1f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97941b200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a77e122bf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e08314cb042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6e0e0db65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729154b73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84084ec8e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ASTRID MARIE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MARIE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14 891 748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15 239 916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82 218 755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91 195 747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BRYNJAR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INGVILD ANDERSEN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Møllesvingen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brynjarandersen@me.com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