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7d7656b92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bddc48f054340"/>
  </p:sldMasterIdLst>
  <p:sldIdLst>
    <p:sldId xmlns:r="http://schemas.openxmlformats.org/officeDocument/2006/relationships" id="256" r:id="R8e4cf3ba6eeb436d"/>
    <p:sldId xmlns:r="http://schemas.openxmlformats.org/officeDocument/2006/relationships" id="257" r:id="R238cb56f63644d3d"/>
    <p:sldId xmlns:r="http://schemas.openxmlformats.org/officeDocument/2006/relationships" id="258" r:id="R5db71177f6e64788"/>
    <p:sldId xmlns:r="http://schemas.openxmlformats.org/officeDocument/2006/relationships" id="259" r:id="Ra040714c3b6046f0"/>
    <p:sldId xmlns:r="http://schemas.openxmlformats.org/officeDocument/2006/relationships" id="260" r:id="R0c0ee49fe1734042"/>
    <p:sldId xmlns:r="http://schemas.openxmlformats.org/officeDocument/2006/relationships" id="261" r:id="R6288a2a2cd4a4756"/>
    <p:sldId xmlns:r="http://schemas.openxmlformats.org/officeDocument/2006/relationships" id="262" r:id="R85281f9d2fbe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bddc48f054340" /><Relationship Type="http://schemas.openxmlformats.org/officeDocument/2006/relationships/slide" Target="/ppt/slides/slide1.xml" Id="R8e4cf3ba6eeb436d" /><Relationship Type="http://schemas.openxmlformats.org/officeDocument/2006/relationships/slide" Target="/ppt/slides/slide2.xml" Id="R238cb56f63644d3d" /><Relationship Type="http://schemas.openxmlformats.org/officeDocument/2006/relationships/slide" Target="/ppt/slides/slide3.xml" Id="R5db71177f6e64788" /><Relationship Type="http://schemas.openxmlformats.org/officeDocument/2006/relationships/slide" Target="/ppt/slides/slide4.xml" Id="Ra040714c3b6046f0" /><Relationship Type="http://schemas.openxmlformats.org/officeDocument/2006/relationships/slide" Target="/ppt/slides/slide5.xml" Id="R0c0ee49fe1734042" /><Relationship Type="http://schemas.openxmlformats.org/officeDocument/2006/relationships/slide" Target="/ppt/slides/slide6.xml" Id="R6288a2a2cd4a4756" /><Relationship Type="http://schemas.openxmlformats.org/officeDocument/2006/relationships/slide" Target="/ppt/slides/slide7.xml" Id="R85281f9d2fbe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3ce032acb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aaac472ef4eb3" /><Relationship Type="http://schemas.openxmlformats.org/officeDocument/2006/relationships/theme" Target="/ppt/slideMasters/theme/theme1.xml" Id="Re77a1de198cb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aaac472ef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85bec6ea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8575b4108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6fd8630c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5cb04105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3c0c807c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9e0aec8b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5d0de045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M.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M. DAHL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5 113 490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BJØRKLI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Workinns veg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M. DAHL INVEST AS</a:t>
            </a:r>
          </a:p>
        </p:txBody>
      </p:sp>
    </p:spTree>
  </p:cSld>
  <p:clrMapOvr>
    <a:masterClrMapping xmlns:a="http://schemas.openxmlformats.org/drawingml/2006/main"/>
  </p:clrMapOvr>
</p:sld>
</file>