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ad0560d69b4e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d4d0ba60e64dca"/>
  </p:sldMasterIdLst>
  <p:sldIdLst>
    <p:sldId xmlns:r="http://schemas.openxmlformats.org/officeDocument/2006/relationships" id="256" r:id="R9664b04174b24fa8"/>
    <p:sldId xmlns:r="http://schemas.openxmlformats.org/officeDocument/2006/relationships" id="257" r:id="R0a8d54945f254b55"/>
    <p:sldId xmlns:r="http://schemas.openxmlformats.org/officeDocument/2006/relationships" id="258" r:id="R0f876479d3bb4ece"/>
    <p:sldId xmlns:r="http://schemas.openxmlformats.org/officeDocument/2006/relationships" id="259" r:id="R609fc6c814ae49b9"/>
    <p:sldId xmlns:r="http://schemas.openxmlformats.org/officeDocument/2006/relationships" id="260" r:id="Re27e2a4ad8714375"/>
    <p:sldId xmlns:r="http://schemas.openxmlformats.org/officeDocument/2006/relationships" id="261" r:id="Rb3c0ffa97c784544"/>
    <p:sldId xmlns:r="http://schemas.openxmlformats.org/officeDocument/2006/relationships" id="262" r:id="R2917b5298f524f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d4d0ba60e64dca" /><Relationship Type="http://schemas.openxmlformats.org/officeDocument/2006/relationships/slide" Target="/ppt/slides/slide1.xml" Id="R9664b04174b24fa8" /><Relationship Type="http://schemas.openxmlformats.org/officeDocument/2006/relationships/slide" Target="/ppt/slides/slide2.xml" Id="R0a8d54945f254b55" /><Relationship Type="http://schemas.openxmlformats.org/officeDocument/2006/relationships/slide" Target="/ppt/slides/slide3.xml" Id="R0f876479d3bb4ece" /><Relationship Type="http://schemas.openxmlformats.org/officeDocument/2006/relationships/slide" Target="/ppt/slides/slide4.xml" Id="R609fc6c814ae49b9" /><Relationship Type="http://schemas.openxmlformats.org/officeDocument/2006/relationships/slide" Target="/ppt/slides/slide5.xml" Id="Re27e2a4ad8714375" /><Relationship Type="http://schemas.openxmlformats.org/officeDocument/2006/relationships/slide" Target="/ppt/slides/slide6.xml" Id="Rb3c0ffa97c784544" /><Relationship Type="http://schemas.openxmlformats.org/officeDocument/2006/relationships/slide" Target="/ppt/slides/slide7.xml" Id="R2917b5298f524f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d3ceafe00141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499f285594ea5" /><Relationship Type="http://schemas.openxmlformats.org/officeDocument/2006/relationships/theme" Target="/ppt/slideMasters/theme/theme1.xml" Id="Re6ae80f2d9ee4e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d499f285594e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8595cef0943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96200854647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af4442c8d44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4a8789e8b4a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ad62e4a904f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1c4540fc64a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e8d4fe04940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RELEX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RELEX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7 407 123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7 724 669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PAASCHE-AASEN MILLE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Mille Paasche-Aasen, leil. 111, Pilestredet Park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