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7dd88658c449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fe0580f9d4dc4"/>
  </p:sldMasterIdLst>
  <p:sldIdLst>
    <p:sldId xmlns:r="http://schemas.openxmlformats.org/officeDocument/2006/relationships" id="256" r:id="Rf66d3a1ffcfc41e5"/>
    <p:sldId xmlns:r="http://schemas.openxmlformats.org/officeDocument/2006/relationships" id="257" r:id="R6a837a307b6d49f3"/>
    <p:sldId xmlns:r="http://schemas.openxmlformats.org/officeDocument/2006/relationships" id="258" r:id="Re0b6af1009a949a0"/>
    <p:sldId xmlns:r="http://schemas.openxmlformats.org/officeDocument/2006/relationships" id="259" r:id="Ra81962661bb24b29"/>
    <p:sldId xmlns:r="http://schemas.openxmlformats.org/officeDocument/2006/relationships" id="260" r:id="Rebbd85a614414c7b"/>
    <p:sldId xmlns:r="http://schemas.openxmlformats.org/officeDocument/2006/relationships" id="261" r:id="Ra8d8895067334027"/>
    <p:sldId xmlns:r="http://schemas.openxmlformats.org/officeDocument/2006/relationships" id="262" r:id="R4993a994977b41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fe0580f9d4dc4" /><Relationship Type="http://schemas.openxmlformats.org/officeDocument/2006/relationships/slide" Target="/ppt/slides/slide1.xml" Id="Rf66d3a1ffcfc41e5" /><Relationship Type="http://schemas.openxmlformats.org/officeDocument/2006/relationships/slide" Target="/ppt/slides/slide2.xml" Id="R6a837a307b6d49f3" /><Relationship Type="http://schemas.openxmlformats.org/officeDocument/2006/relationships/slide" Target="/ppt/slides/slide3.xml" Id="Re0b6af1009a949a0" /><Relationship Type="http://schemas.openxmlformats.org/officeDocument/2006/relationships/slide" Target="/ppt/slides/slide4.xml" Id="Ra81962661bb24b29" /><Relationship Type="http://schemas.openxmlformats.org/officeDocument/2006/relationships/slide" Target="/ppt/slides/slide5.xml" Id="Rebbd85a614414c7b" /><Relationship Type="http://schemas.openxmlformats.org/officeDocument/2006/relationships/slide" Target="/ppt/slides/slide6.xml" Id="Ra8d8895067334027" /><Relationship Type="http://schemas.openxmlformats.org/officeDocument/2006/relationships/slide" Target="/ppt/slides/slide7.xml" Id="R4993a994977b41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d54e6ae1943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98bc85a404a71" /><Relationship Type="http://schemas.openxmlformats.org/officeDocument/2006/relationships/theme" Target="/ppt/slideMasters/theme/theme1.xml" Id="R2a39149a394e48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a98bc85a404a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362d953fc48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d6d87949e46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89636a58248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5b3f316af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ad52c46c04c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2fbd753fa47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506f34c174d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FAMN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950 968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13 226 168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13 324 739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KYTE PER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86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