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a2563010e241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8d19990d054ea2"/>
  </p:sldMasterIdLst>
  <p:sldIdLst>
    <p:sldId xmlns:r="http://schemas.openxmlformats.org/officeDocument/2006/relationships" id="256" r:id="R0d7c0efd84114b2c"/>
    <p:sldId xmlns:r="http://schemas.openxmlformats.org/officeDocument/2006/relationships" id="257" r:id="R17bda63679d7486e"/>
    <p:sldId xmlns:r="http://schemas.openxmlformats.org/officeDocument/2006/relationships" id="258" r:id="R1881b6f826df462f"/>
    <p:sldId xmlns:r="http://schemas.openxmlformats.org/officeDocument/2006/relationships" id="259" r:id="R7740d9983f174449"/>
    <p:sldId xmlns:r="http://schemas.openxmlformats.org/officeDocument/2006/relationships" id="260" r:id="R4170f09be0da40d0"/>
    <p:sldId xmlns:r="http://schemas.openxmlformats.org/officeDocument/2006/relationships" id="261" r:id="R023029f918864f24"/>
    <p:sldId xmlns:r="http://schemas.openxmlformats.org/officeDocument/2006/relationships" id="262" r:id="R22221ef9073241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8d19990d054ea2" /><Relationship Type="http://schemas.openxmlformats.org/officeDocument/2006/relationships/slide" Target="/ppt/slides/slide1.xml" Id="R0d7c0efd84114b2c" /><Relationship Type="http://schemas.openxmlformats.org/officeDocument/2006/relationships/slide" Target="/ppt/slides/slide2.xml" Id="R17bda63679d7486e" /><Relationship Type="http://schemas.openxmlformats.org/officeDocument/2006/relationships/slide" Target="/ppt/slides/slide3.xml" Id="R1881b6f826df462f" /><Relationship Type="http://schemas.openxmlformats.org/officeDocument/2006/relationships/slide" Target="/ppt/slides/slide4.xml" Id="R7740d9983f174449" /><Relationship Type="http://schemas.openxmlformats.org/officeDocument/2006/relationships/slide" Target="/ppt/slides/slide5.xml" Id="R4170f09be0da40d0" /><Relationship Type="http://schemas.openxmlformats.org/officeDocument/2006/relationships/slide" Target="/ppt/slides/slide6.xml" Id="R023029f918864f24" /><Relationship Type="http://schemas.openxmlformats.org/officeDocument/2006/relationships/slide" Target="/ppt/slides/slide7.xml" Id="R22221ef9073241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01824cc0b444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585e0d2bc48fd" /><Relationship Type="http://schemas.openxmlformats.org/officeDocument/2006/relationships/theme" Target="/ppt/slideMasters/theme/theme1.xml" Id="Rb85b92cb3dec4f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b585e0d2bc48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ce720d10f34c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f2cbc4e8d04b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71889f1b84f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c4d95a79648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ee5c33c2a46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99b742e58c49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26c495f77641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VINDMØLLE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VINDMØLLE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VINDMØLLE HOLDING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VINDMØLLE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VINDMØLLE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VINDMØLLE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133 568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15 666 931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15 697 565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VINDMØLLE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HOLAND BARBRO ADELE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HOLAND PER JØRGEN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VINDMØLLE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Reinslettveien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8009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58 81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989 227 521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VINDMØLLE HOLDING AS</a:t>
            </a:r>
          </a:p>
        </p:txBody>
      </p:sp>
    </p:spTree>
  </p:cSld>
  <p:clrMapOvr>
    <a:masterClrMapping xmlns:a="http://schemas.openxmlformats.org/drawingml/2006/main"/>
  </p:clrMapOvr>
</p:sld>
</file>