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f9f57ab52241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22cb607c974265"/>
  </p:sldMasterIdLst>
  <p:sldIdLst>
    <p:sldId xmlns:r="http://schemas.openxmlformats.org/officeDocument/2006/relationships" id="256" r:id="R078b4b5f2c3547ed"/>
    <p:sldId xmlns:r="http://schemas.openxmlformats.org/officeDocument/2006/relationships" id="257" r:id="R94fee287c32f4b64"/>
    <p:sldId xmlns:r="http://schemas.openxmlformats.org/officeDocument/2006/relationships" id="258" r:id="Ra06d3f7940d3495d"/>
    <p:sldId xmlns:r="http://schemas.openxmlformats.org/officeDocument/2006/relationships" id="259" r:id="R7c05e17561d44d66"/>
    <p:sldId xmlns:r="http://schemas.openxmlformats.org/officeDocument/2006/relationships" id="260" r:id="R249b6cc2dc524a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22cb607c974265" /><Relationship Type="http://schemas.openxmlformats.org/officeDocument/2006/relationships/slide" Target="/ppt/slides/slide1.xml" Id="R078b4b5f2c3547ed" /><Relationship Type="http://schemas.openxmlformats.org/officeDocument/2006/relationships/slide" Target="/ppt/slides/slide2.xml" Id="R94fee287c32f4b64" /><Relationship Type="http://schemas.openxmlformats.org/officeDocument/2006/relationships/slide" Target="/ppt/slides/slide3.xml" Id="Ra06d3f7940d3495d" /><Relationship Type="http://schemas.openxmlformats.org/officeDocument/2006/relationships/slide" Target="/ppt/slides/slide4.xml" Id="R7c05e17561d44d66" /><Relationship Type="http://schemas.openxmlformats.org/officeDocument/2006/relationships/slide" Target="/ppt/slides/slide5.xml" Id="R249b6cc2dc524a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af932f03447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e1424315c4e6e" /><Relationship Type="http://schemas.openxmlformats.org/officeDocument/2006/relationships/theme" Target="/ppt/slideMasters/theme/theme1.xml" Id="R63438faa55b545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ce1424315c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59dafedd34e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085baf9434d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cde5102c64f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02867e73c4c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ed3fa8e6b41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KRISTO HOLDING AS</a:t>
            </a:r>
          </a:p>
        </p:txBody>
      </p:sp>
    </p:spTree>
  </p:cSld>
  <p:clrMapOvr>
    <a:masterClrMapping xmlns:a="http://schemas.openxmlformats.org/drawingml/2006/main"/>
  </p:clrMapOvr>
</p:sld>
</file>