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7a4ebb7b7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e5bd281544e46"/>
  </p:sldMasterIdLst>
  <p:sldIdLst>
    <p:sldId xmlns:r="http://schemas.openxmlformats.org/officeDocument/2006/relationships" id="256" r:id="R61da6bf6e7484904"/>
    <p:sldId xmlns:r="http://schemas.openxmlformats.org/officeDocument/2006/relationships" id="257" r:id="R495988b151104409"/>
    <p:sldId xmlns:r="http://schemas.openxmlformats.org/officeDocument/2006/relationships" id="258" r:id="R59eaffb49fae4114"/>
    <p:sldId xmlns:r="http://schemas.openxmlformats.org/officeDocument/2006/relationships" id="259" r:id="R06771c25682d461c"/>
    <p:sldId xmlns:r="http://schemas.openxmlformats.org/officeDocument/2006/relationships" id="260" r:id="R01bdf99e68834d02"/>
    <p:sldId xmlns:r="http://schemas.openxmlformats.org/officeDocument/2006/relationships" id="261" r:id="Ra526282d39074f58"/>
    <p:sldId xmlns:r="http://schemas.openxmlformats.org/officeDocument/2006/relationships" id="262" r:id="R5b7c9209c1d8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e5bd281544e46" /><Relationship Type="http://schemas.openxmlformats.org/officeDocument/2006/relationships/slide" Target="/ppt/slides/slide1.xml" Id="R61da6bf6e7484904" /><Relationship Type="http://schemas.openxmlformats.org/officeDocument/2006/relationships/slide" Target="/ppt/slides/slide2.xml" Id="R495988b151104409" /><Relationship Type="http://schemas.openxmlformats.org/officeDocument/2006/relationships/slide" Target="/ppt/slides/slide3.xml" Id="R59eaffb49fae4114" /><Relationship Type="http://schemas.openxmlformats.org/officeDocument/2006/relationships/slide" Target="/ppt/slides/slide4.xml" Id="R06771c25682d461c" /><Relationship Type="http://schemas.openxmlformats.org/officeDocument/2006/relationships/slide" Target="/ppt/slides/slide5.xml" Id="R01bdf99e68834d02" /><Relationship Type="http://schemas.openxmlformats.org/officeDocument/2006/relationships/slide" Target="/ppt/slides/slide6.xml" Id="Ra526282d39074f58" /><Relationship Type="http://schemas.openxmlformats.org/officeDocument/2006/relationships/slide" Target="/ppt/slides/slide7.xml" Id="R5b7c9209c1d8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cf331ac95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1b5539bc455a" /><Relationship Type="http://schemas.openxmlformats.org/officeDocument/2006/relationships/theme" Target="/ppt/slideMasters/theme/theme1.xml" Id="R884f3da1f1c7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e41b5539bc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05a6408b7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d7173a4f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d8eda842f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79d52e72e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3693cb87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08aa1c344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9817c657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MAGNAR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KRIKEN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