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110e1857ab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ece74592f4897"/>
  </p:sldMasterIdLst>
  <p:sldIdLst>
    <p:sldId xmlns:r="http://schemas.openxmlformats.org/officeDocument/2006/relationships" id="256" r:id="R36796a63395e492f"/>
    <p:sldId xmlns:r="http://schemas.openxmlformats.org/officeDocument/2006/relationships" id="257" r:id="R4ca16f591e5848f0"/>
    <p:sldId xmlns:r="http://schemas.openxmlformats.org/officeDocument/2006/relationships" id="258" r:id="Raf3d674e7b3d43f1"/>
    <p:sldId xmlns:r="http://schemas.openxmlformats.org/officeDocument/2006/relationships" id="259" r:id="R5dce039f47964ae0"/>
    <p:sldId xmlns:r="http://schemas.openxmlformats.org/officeDocument/2006/relationships" id="260" r:id="Rf2bf216177f54064"/>
    <p:sldId xmlns:r="http://schemas.openxmlformats.org/officeDocument/2006/relationships" id="261" r:id="R1700fea17f614d26"/>
    <p:sldId xmlns:r="http://schemas.openxmlformats.org/officeDocument/2006/relationships" id="262" r:id="R74e96d4ebcc5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ece74592f4897" /><Relationship Type="http://schemas.openxmlformats.org/officeDocument/2006/relationships/slide" Target="/ppt/slides/slide1.xml" Id="R36796a63395e492f" /><Relationship Type="http://schemas.openxmlformats.org/officeDocument/2006/relationships/slide" Target="/ppt/slides/slide2.xml" Id="R4ca16f591e5848f0" /><Relationship Type="http://schemas.openxmlformats.org/officeDocument/2006/relationships/slide" Target="/ppt/slides/slide3.xml" Id="Raf3d674e7b3d43f1" /><Relationship Type="http://schemas.openxmlformats.org/officeDocument/2006/relationships/slide" Target="/ppt/slides/slide4.xml" Id="R5dce039f47964ae0" /><Relationship Type="http://schemas.openxmlformats.org/officeDocument/2006/relationships/slide" Target="/ppt/slides/slide5.xml" Id="Rf2bf216177f54064" /><Relationship Type="http://schemas.openxmlformats.org/officeDocument/2006/relationships/slide" Target="/ppt/slides/slide6.xml" Id="R1700fea17f614d26" /><Relationship Type="http://schemas.openxmlformats.org/officeDocument/2006/relationships/slide" Target="/ppt/slides/slide7.xml" Id="R74e96d4ebcc5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c47519629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4ea636b004739" /><Relationship Type="http://schemas.openxmlformats.org/officeDocument/2006/relationships/theme" Target="/ppt/slideMasters/theme/theme1.xml" Id="Ra28864582848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4ea636b00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dc67d5d05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506e3fb9d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edbfaaf52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7ef7568ad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7987ed3af4b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70b5ac172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fcdc3abef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