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09b18b257342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c14c3fb0d5438d"/>
  </p:sldMasterIdLst>
  <p:sldIdLst>
    <p:sldId xmlns:r="http://schemas.openxmlformats.org/officeDocument/2006/relationships" id="256" r:id="Reced3d6a453c46c0"/>
    <p:sldId xmlns:r="http://schemas.openxmlformats.org/officeDocument/2006/relationships" id="257" r:id="R6db499c49dc04e24"/>
    <p:sldId xmlns:r="http://schemas.openxmlformats.org/officeDocument/2006/relationships" id="258" r:id="Rb09d865b8e054b9b"/>
    <p:sldId xmlns:r="http://schemas.openxmlformats.org/officeDocument/2006/relationships" id="259" r:id="Rc3cee48c23794d36"/>
    <p:sldId xmlns:r="http://schemas.openxmlformats.org/officeDocument/2006/relationships" id="260" r:id="Ra837e2d41b1749f7"/>
    <p:sldId xmlns:r="http://schemas.openxmlformats.org/officeDocument/2006/relationships" id="261" r:id="R24854e41c11b4bfa"/>
    <p:sldId xmlns:r="http://schemas.openxmlformats.org/officeDocument/2006/relationships" id="262" r:id="Rd3374db9246b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14c3fb0d5438d" /><Relationship Type="http://schemas.openxmlformats.org/officeDocument/2006/relationships/slide" Target="/ppt/slides/slide1.xml" Id="Reced3d6a453c46c0" /><Relationship Type="http://schemas.openxmlformats.org/officeDocument/2006/relationships/slide" Target="/ppt/slides/slide2.xml" Id="R6db499c49dc04e24" /><Relationship Type="http://schemas.openxmlformats.org/officeDocument/2006/relationships/slide" Target="/ppt/slides/slide3.xml" Id="Rb09d865b8e054b9b" /><Relationship Type="http://schemas.openxmlformats.org/officeDocument/2006/relationships/slide" Target="/ppt/slides/slide4.xml" Id="Rc3cee48c23794d36" /><Relationship Type="http://schemas.openxmlformats.org/officeDocument/2006/relationships/slide" Target="/ppt/slides/slide5.xml" Id="Ra837e2d41b1749f7" /><Relationship Type="http://schemas.openxmlformats.org/officeDocument/2006/relationships/slide" Target="/ppt/slides/slide6.xml" Id="R24854e41c11b4bfa" /><Relationship Type="http://schemas.openxmlformats.org/officeDocument/2006/relationships/slide" Target="/ppt/slides/slide7.xml" Id="Rd3374db9246b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c215baf9244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27393b3274cf1" /><Relationship Type="http://schemas.openxmlformats.org/officeDocument/2006/relationships/theme" Target="/ppt/slideMasters/theme/theme1.xml" Id="Rac199e91be12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e27393b3274c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b988df50144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7c4ee93c1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e2d03c16e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00be3284847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abb58d299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c5d95ace44a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35a5fc39643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SOLSIDA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SOLSIDA BRYGGE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−4 455 346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26 412 219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T L AS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ØYGRUPPEN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FJELLI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SIVCON AS  –  11,3 %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SOLSIDA BRYGGE AS</a:t>
            </a:r>
          </a:p>
        </p:txBody>
      </p:sp>
    </p:spTree>
  </p:cSld>
  <p:clrMapOvr>
    <a:masterClrMapping xmlns:a="http://schemas.openxmlformats.org/drawingml/2006/main"/>
  </p:clrMapOvr>
</p:sld>
</file>