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96418bf4de46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dd58b5c6c24a90"/>
  </p:sldMasterIdLst>
  <p:sldIdLst>
    <p:sldId xmlns:r="http://schemas.openxmlformats.org/officeDocument/2006/relationships" id="256" r:id="Rd260d0a7dae64e03"/>
    <p:sldId xmlns:r="http://schemas.openxmlformats.org/officeDocument/2006/relationships" id="257" r:id="Red552f1e09424536"/>
    <p:sldId xmlns:r="http://schemas.openxmlformats.org/officeDocument/2006/relationships" id="258" r:id="R2735423e5d8c4b4f"/>
    <p:sldId xmlns:r="http://schemas.openxmlformats.org/officeDocument/2006/relationships" id="259" r:id="R2411c2b2d1d64f63"/>
    <p:sldId xmlns:r="http://schemas.openxmlformats.org/officeDocument/2006/relationships" id="260" r:id="Rf6a63ac725224874"/>
    <p:sldId xmlns:r="http://schemas.openxmlformats.org/officeDocument/2006/relationships" id="261" r:id="Re5d35b2f84fb4a3b"/>
    <p:sldId xmlns:r="http://schemas.openxmlformats.org/officeDocument/2006/relationships" id="262" r:id="R6154763cba8e4e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dd58b5c6c24a90" /><Relationship Type="http://schemas.openxmlformats.org/officeDocument/2006/relationships/slide" Target="/ppt/slides/slide1.xml" Id="Rd260d0a7dae64e03" /><Relationship Type="http://schemas.openxmlformats.org/officeDocument/2006/relationships/slide" Target="/ppt/slides/slide2.xml" Id="Red552f1e09424536" /><Relationship Type="http://schemas.openxmlformats.org/officeDocument/2006/relationships/slide" Target="/ppt/slides/slide3.xml" Id="R2735423e5d8c4b4f" /><Relationship Type="http://schemas.openxmlformats.org/officeDocument/2006/relationships/slide" Target="/ppt/slides/slide4.xml" Id="R2411c2b2d1d64f63" /><Relationship Type="http://schemas.openxmlformats.org/officeDocument/2006/relationships/slide" Target="/ppt/slides/slide5.xml" Id="Rf6a63ac725224874" /><Relationship Type="http://schemas.openxmlformats.org/officeDocument/2006/relationships/slide" Target="/ppt/slides/slide6.xml" Id="Re5d35b2f84fb4a3b" /><Relationship Type="http://schemas.openxmlformats.org/officeDocument/2006/relationships/slide" Target="/ppt/slides/slide7.xml" Id="R6154763cba8e4e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0010046be748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440e5d72494053" /><Relationship Type="http://schemas.openxmlformats.org/officeDocument/2006/relationships/theme" Target="/ppt/slideMasters/theme/theme1.xml" Id="R1b5dd1ff0bb645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440e5d724940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97884c8f314d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77440817c647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f485b17dfb4d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2975737e7146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6544d3fbaf42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486e2f277744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f91881179e41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SOLSIDA BRYGGE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SOLSIDA BRYGGE AS ble etablert [år] og holder til i Flekkerøy.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−378 709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−1 663 228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−4 455 346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26 412 219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 T L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ØYGRUPPEN AS  –  31,0 %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FJELLI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NÆRINGSVEKST SØR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SIVCON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Østerøya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4625 Flekkerøy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989 234 021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