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3ea90a516a4a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dd9a4abb194294"/>
  </p:sldMasterIdLst>
  <p:sldIdLst>
    <p:sldId xmlns:r="http://schemas.openxmlformats.org/officeDocument/2006/relationships" id="256" r:id="Rddace71a106a476c"/>
    <p:sldId xmlns:r="http://schemas.openxmlformats.org/officeDocument/2006/relationships" id="257" r:id="R5c9340ec77604690"/>
    <p:sldId xmlns:r="http://schemas.openxmlformats.org/officeDocument/2006/relationships" id="258" r:id="R4f5a5a17b8044890"/>
    <p:sldId xmlns:r="http://schemas.openxmlformats.org/officeDocument/2006/relationships" id="259" r:id="R5206f25f8322493f"/>
    <p:sldId xmlns:r="http://schemas.openxmlformats.org/officeDocument/2006/relationships" id="260" r:id="R9b1eb9331c4341b5"/>
    <p:sldId xmlns:r="http://schemas.openxmlformats.org/officeDocument/2006/relationships" id="261" r:id="R173fb6efcdb64a22"/>
    <p:sldId xmlns:r="http://schemas.openxmlformats.org/officeDocument/2006/relationships" id="262" r:id="Rf0d5aea1080748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dd9a4abb194294" /><Relationship Type="http://schemas.openxmlformats.org/officeDocument/2006/relationships/slide" Target="/ppt/slides/slide1.xml" Id="Rddace71a106a476c" /><Relationship Type="http://schemas.openxmlformats.org/officeDocument/2006/relationships/slide" Target="/ppt/slides/slide2.xml" Id="R5c9340ec77604690" /><Relationship Type="http://schemas.openxmlformats.org/officeDocument/2006/relationships/slide" Target="/ppt/slides/slide3.xml" Id="R4f5a5a17b8044890" /><Relationship Type="http://schemas.openxmlformats.org/officeDocument/2006/relationships/slide" Target="/ppt/slides/slide4.xml" Id="R5206f25f8322493f" /><Relationship Type="http://schemas.openxmlformats.org/officeDocument/2006/relationships/slide" Target="/ppt/slides/slide5.xml" Id="R9b1eb9331c4341b5" /><Relationship Type="http://schemas.openxmlformats.org/officeDocument/2006/relationships/slide" Target="/ppt/slides/slide6.xml" Id="R173fb6efcdb64a22" /><Relationship Type="http://schemas.openxmlformats.org/officeDocument/2006/relationships/slide" Target="/ppt/slides/slide7.xml" Id="Rf0d5aea1080748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f3511103e94e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c5f654db64e90" /><Relationship Type="http://schemas.openxmlformats.org/officeDocument/2006/relationships/theme" Target="/ppt/slideMasters/theme/theme1.xml" Id="R82bd672de75748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cc5f654db64e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8b26931eb41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79c0d29eb4f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292d784d341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5e7b2eb9945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80f2eaa774e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ba07bfc9444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90a98ec6a40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ÅSLEIASTUBBEN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ÅSLEIASTUBBEN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ÅSLEIASTUBBEN HOLDING AS ble etablert [år] og holder til i Råholt.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ÅSLEIASTUBBEN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ÅSLEIASTUBBEN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ÅSLEIASTUBBEN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183 600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−3 302 971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86 423 728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137 192 851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150 284 886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ÅSLEIASTUBBEN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IVAR TOMREN  –  79,4 %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TOMREN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 TOMREN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IVAR TOMREN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TOMREN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 TOMREN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ÅSLEIASTUBBEN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Grindaveg 112, Leilighet 309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2070 Råholt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989 237 713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ÅSLEIASTUBBEN HOLDING AS</a:t>
            </a:r>
          </a:p>
        </p:txBody>
      </p:sp>
    </p:spTree>
  </p:cSld>
  <p:clrMapOvr>
    <a:masterClrMapping xmlns:a="http://schemas.openxmlformats.org/drawingml/2006/main"/>
  </p:clrMapOvr>
</p:sld>
</file>