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619a24009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98d771b414f2b"/>
  </p:sldMasterIdLst>
  <p:sldIdLst>
    <p:sldId xmlns:r="http://schemas.openxmlformats.org/officeDocument/2006/relationships" id="256" r:id="R1c8d03d3ddd642f5"/>
    <p:sldId xmlns:r="http://schemas.openxmlformats.org/officeDocument/2006/relationships" id="257" r:id="R55f5e11f63fd4fdd"/>
    <p:sldId xmlns:r="http://schemas.openxmlformats.org/officeDocument/2006/relationships" id="258" r:id="Rded82b565d204bad"/>
    <p:sldId xmlns:r="http://schemas.openxmlformats.org/officeDocument/2006/relationships" id="259" r:id="Rc41b52af07f74973"/>
    <p:sldId xmlns:r="http://schemas.openxmlformats.org/officeDocument/2006/relationships" id="260" r:id="R660f50d920f64668"/>
    <p:sldId xmlns:r="http://schemas.openxmlformats.org/officeDocument/2006/relationships" id="261" r:id="R0bbef8be148c4085"/>
    <p:sldId xmlns:r="http://schemas.openxmlformats.org/officeDocument/2006/relationships" id="262" r:id="R7c58b5992297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98d771b414f2b" /><Relationship Type="http://schemas.openxmlformats.org/officeDocument/2006/relationships/slide" Target="/ppt/slides/slide1.xml" Id="R1c8d03d3ddd642f5" /><Relationship Type="http://schemas.openxmlformats.org/officeDocument/2006/relationships/slide" Target="/ppt/slides/slide2.xml" Id="R55f5e11f63fd4fdd" /><Relationship Type="http://schemas.openxmlformats.org/officeDocument/2006/relationships/slide" Target="/ppt/slides/slide3.xml" Id="Rded82b565d204bad" /><Relationship Type="http://schemas.openxmlformats.org/officeDocument/2006/relationships/slide" Target="/ppt/slides/slide4.xml" Id="Rc41b52af07f74973" /><Relationship Type="http://schemas.openxmlformats.org/officeDocument/2006/relationships/slide" Target="/ppt/slides/slide5.xml" Id="R660f50d920f64668" /><Relationship Type="http://schemas.openxmlformats.org/officeDocument/2006/relationships/slide" Target="/ppt/slides/slide6.xml" Id="R0bbef8be148c4085" /><Relationship Type="http://schemas.openxmlformats.org/officeDocument/2006/relationships/slide" Target="/ppt/slides/slide7.xml" Id="R7c58b5992297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47e51aaf2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598cbac94adb" /><Relationship Type="http://schemas.openxmlformats.org/officeDocument/2006/relationships/theme" Target="/ppt/slideMasters/theme/theme1.xml" Id="R04617724c7a3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a598cbac9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21ef7b41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f9630db7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4ad9ba67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57cde8b2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6658aeaa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e1d261f5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71393876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