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fe1d28675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ec36dd82e485c"/>
  </p:sldMasterIdLst>
  <p:sldIdLst>
    <p:sldId xmlns:r="http://schemas.openxmlformats.org/officeDocument/2006/relationships" id="256" r:id="Re965a669d4be458a"/>
    <p:sldId xmlns:r="http://schemas.openxmlformats.org/officeDocument/2006/relationships" id="257" r:id="Rcc84e21e99da4610"/>
    <p:sldId xmlns:r="http://schemas.openxmlformats.org/officeDocument/2006/relationships" id="258" r:id="Rff89d6b61afd47c9"/>
    <p:sldId xmlns:r="http://schemas.openxmlformats.org/officeDocument/2006/relationships" id="259" r:id="R59eb06ddb19f4597"/>
    <p:sldId xmlns:r="http://schemas.openxmlformats.org/officeDocument/2006/relationships" id="260" r:id="R9827fb9ca56040ce"/>
    <p:sldId xmlns:r="http://schemas.openxmlformats.org/officeDocument/2006/relationships" id="261" r:id="Rff0b816291ac4b2a"/>
    <p:sldId xmlns:r="http://schemas.openxmlformats.org/officeDocument/2006/relationships" id="262" r:id="R0018976ab5b5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ec36dd82e485c" /><Relationship Type="http://schemas.openxmlformats.org/officeDocument/2006/relationships/slide" Target="/ppt/slides/slide1.xml" Id="Re965a669d4be458a" /><Relationship Type="http://schemas.openxmlformats.org/officeDocument/2006/relationships/slide" Target="/ppt/slides/slide2.xml" Id="Rcc84e21e99da4610" /><Relationship Type="http://schemas.openxmlformats.org/officeDocument/2006/relationships/slide" Target="/ppt/slides/slide3.xml" Id="Rff89d6b61afd47c9" /><Relationship Type="http://schemas.openxmlformats.org/officeDocument/2006/relationships/slide" Target="/ppt/slides/slide4.xml" Id="R59eb06ddb19f4597" /><Relationship Type="http://schemas.openxmlformats.org/officeDocument/2006/relationships/slide" Target="/ppt/slides/slide5.xml" Id="R9827fb9ca56040ce" /><Relationship Type="http://schemas.openxmlformats.org/officeDocument/2006/relationships/slide" Target="/ppt/slides/slide6.xml" Id="Rff0b816291ac4b2a" /><Relationship Type="http://schemas.openxmlformats.org/officeDocument/2006/relationships/slide" Target="/ppt/slides/slide7.xml" Id="R0018976ab5b5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46c997d6f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3f09d3aa74df6" /><Relationship Type="http://schemas.openxmlformats.org/officeDocument/2006/relationships/theme" Target="/ppt/slideMasters/theme/theme1.xml" Id="R8eacc45d06ec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3f09d3aa7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545211b07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d8545b3e5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7c1d30556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93b2929b2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5b2d6fc5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a310754b0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27f6a5baa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ØSTER-RIISØER INVESTERINGSCOMPAGNIE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ØSTER-RIISØER INVESTERINGSCOMPAGNIE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1 820 636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12 898 689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21 881 593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oyvind.sletten@outlook.com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