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57ca4d7bf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e0c3b83f04e33"/>
  </p:sldMasterIdLst>
  <p:sldIdLst>
    <p:sldId xmlns:r="http://schemas.openxmlformats.org/officeDocument/2006/relationships" id="256" r:id="R7ac8351cbc9c45c8"/>
    <p:sldId xmlns:r="http://schemas.openxmlformats.org/officeDocument/2006/relationships" id="257" r:id="R341940a9c19f4556"/>
    <p:sldId xmlns:r="http://schemas.openxmlformats.org/officeDocument/2006/relationships" id="258" r:id="Ra6952e2045fc4c5f"/>
    <p:sldId xmlns:r="http://schemas.openxmlformats.org/officeDocument/2006/relationships" id="259" r:id="R51bba804cfa4463c"/>
    <p:sldId xmlns:r="http://schemas.openxmlformats.org/officeDocument/2006/relationships" id="260" r:id="R2ab628e7307d4518"/>
    <p:sldId xmlns:r="http://schemas.openxmlformats.org/officeDocument/2006/relationships" id="261" r:id="R28a509f3b72345f8"/>
    <p:sldId xmlns:r="http://schemas.openxmlformats.org/officeDocument/2006/relationships" id="262" r:id="Rd9b299368558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e0c3b83f04e33" /><Relationship Type="http://schemas.openxmlformats.org/officeDocument/2006/relationships/slide" Target="/ppt/slides/slide1.xml" Id="R7ac8351cbc9c45c8" /><Relationship Type="http://schemas.openxmlformats.org/officeDocument/2006/relationships/slide" Target="/ppt/slides/slide2.xml" Id="R341940a9c19f4556" /><Relationship Type="http://schemas.openxmlformats.org/officeDocument/2006/relationships/slide" Target="/ppt/slides/slide3.xml" Id="Ra6952e2045fc4c5f" /><Relationship Type="http://schemas.openxmlformats.org/officeDocument/2006/relationships/slide" Target="/ppt/slides/slide4.xml" Id="R51bba804cfa4463c" /><Relationship Type="http://schemas.openxmlformats.org/officeDocument/2006/relationships/slide" Target="/ppt/slides/slide5.xml" Id="R2ab628e7307d4518" /><Relationship Type="http://schemas.openxmlformats.org/officeDocument/2006/relationships/slide" Target="/ppt/slides/slide6.xml" Id="R28a509f3b72345f8" /><Relationship Type="http://schemas.openxmlformats.org/officeDocument/2006/relationships/slide" Target="/ppt/slides/slide7.xml" Id="Rd9b299368558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da10da21b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08530fe74c6e" /><Relationship Type="http://schemas.openxmlformats.org/officeDocument/2006/relationships/theme" Target="/ppt/slideMasters/theme/theme1.xml" Id="Rf8fd99b0b7f4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808530fe7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d99c6a781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26e3f138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521d4af2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255babb2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51d7cee5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672cff3a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81edd0045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HERMANOS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11 472 215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KARSTAD GØRIL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Hokelstegen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HERMANOS AS</a:t>
            </a:r>
          </a:p>
        </p:txBody>
      </p:sp>
    </p:spTree>
  </p:cSld>
  <p:clrMapOvr>
    <a:masterClrMapping xmlns:a="http://schemas.openxmlformats.org/drawingml/2006/main"/>
  </p:clrMapOvr>
</p:sld>
</file>