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e5f73e6f1449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f3baca9fe54d42"/>
  </p:sldMasterIdLst>
  <p:sldIdLst>
    <p:sldId xmlns:r="http://schemas.openxmlformats.org/officeDocument/2006/relationships" id="256" r:id="R59f92b75a0574589"/>
    <p:sldId xmlns:r="http://schemas.openxmlformats.org/officeDocument/2006/relationships" id="257" r:id="Ra38cbe838a764ea8"/>
    <p:sldId xmlns:r="http://schemas.openxmlformats.org/officeDocument/2006/relationships" id="258" r:id="R0b58f42fcf204a10"/>
    <p:sldId xmlns:r="http://schemas.openxmlformats.org/officeDocument/2006/relationships" id="259" r:id="R335c0346b8724c02"/>
    <p:sldId xmlns:r="http://schemas.openxmlformats.org/officeDocument/2006/relationships" id="260" r:id="Rcd7dfbaf472846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3baca9fe54d42" /><Relationship Type="http://schemas.openxmlformats.org/officeDocument/2006/relationships/slide" Target="/ppt/slides/slide1.xml" Id="R59f92b75a0574589" /><Relationship Type="http://schemas.openxmlformats.org/officeDocument/2006/relationships/slide" Target="/ppt/slides/slide2.xml" Id="Ra38cbe838a764ea8" /><Relationship Type="http://schemas.openxmlformats.org/officeDocument/2006/relationships/slide" Target="/ppt/slides/slide3.xml" Id="R0b58f42fcf204a10" /><Relationship Type="http://schemas.openxmlformats.org/officeDocument/2006/relationships/slide" Target="/ppt/slides/slide4.xml" Id="R335c0346b8724c02" /><Relationship Type="http://schemas.openxmlformats.org/officeDocument/2006/relationships/slide" Target="/ppt/slides/slide5.xml" Id="Rcd7dfbaf472846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e28e5725cf4a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7c4b2dd95434d" /><Relationship Type="http://schemas.openxmlformats.org/officeDocument/2006/relationships/theme" Target="/ppt/slideMasters/theme/theme1.xml" Id="R757f00d007384e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67c4b2dd9543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d1ac48f8b4d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8bf42467241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6b9d423284d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2565c7c9f45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96c718d164e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AARLAND &amp; JOHNSEN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AARLAND &amp; JOHNSEN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AARLAND &amp; JOHNSEN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AARLAND &amp; JOHNSEN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AARLAND &amp; JOHNSEN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AARLAND &amp; JOHNSEN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989 240 633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AARLAND &amp; JOHNSEN EIENDOM AS</a:t>
            </a:r>
          </a:p>
        </p:txBody>
      </p:sp>
    </p:spTree>
  </p:cSld>
  <p:clrMapOvr>
    <a:masterClrMapping xmlns:a="http://schemas.openxmlformats.org/drawingml/2006/main"/>
  </p:clrMapOvr>
</p:sld>
</file>