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57944714c40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28eab532b64546"/>
  </p:sldMasterIdLst>
  <p:sldIdLst>
    <p:sldId xmlns:r="http://schemas.openxmlformats.org/officeDocument/2006/relationships" id="256" r:id="R3cc70410ebfd4a8f"/>
    <p:sldId xmlns:r="http://schemas.openxmlformats.org/officeDocument/2006/relationships" id="257" r:id="Rccc49341cd4a42f6"/>
    <p:sldId xmlns:r="http://schemas.openxmlformats.org/officeDocument/2006/relationships" id="258" r:id="Rf9fb7c9bd479459e"/>
    <p:sldId xmlns:r="http://schemas.openxmlformats.org/officeDocument/2006/relationships" id="259" r:id="Ra162957f70134771"/>
    <p:sldId xmlns:r="http://schemas.openxmlformats.org/officeDocument/2006/relationships" id="260" r:id="R647ff391e80841af"/>
    <p:sldId xmlns:r="http://schemas.openxmlformats.org/officeDocument/2006/relationships" id="261" r:id="R0d6c5453b2234c42"/>
    <p:sldId xmlns:r="http://schemas.openxmlformats.org/officeDocument/2006/relationships" id="262" r:id="Rff563b58e86d41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8eab532b64546" /><Relationship Type="http://schemas.openxmlformats.org/officeDocument/2006/relationships/slide" Target="/ppt/slides/slide1.xml" Id="R3cc70410ebfd4a8f" /><Relationship Type="http://schemas.openxmlformats.org/officeDocument/2006/relationships/slide" Target="/ppt/slides/slide2.xml" Id="Rccc49341cd4a42f6" /><Relationship Type="http://schemas.openxmlformats.org/officeDocument/2006/relationships/slide" Target="/ppt/slides/slide3.xml" Id="Rf9fb7c9bd479459e" /><Relationship Type="http://schemas.openxmlformats.org/officeDocument/2006/relationships/slide" Target="/ppt/slides/slide4.xml" Id="Ra162957f70134771" /><Relationship Type="http://schemas.openxmlformats.org/officeDocument/2006/relationships/slide" Target="/ppt/slides/slide5.xml" Id="R647ff391e80841af" /><Relationship Type="http://schemas.openxmlformats.org/officeDocument/2006/relationships/slide" Target="/ppt/slides/slide6.xml" Id="R0d6c5453b2234c42" /><Relationship Type="http://schemas.openxmlformats.org/officeDocument/2006/relationships/slide" Target="/ppt/slides/slide7.xml" Id="Rff563b58e86d41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cf4b9b3f5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be012dee4496f" /><Relationship Type="http://schemas.openxmlformats.org/officeDocument/2006/relationships/theme" Target="/ppt/slideMasters/theme/theme1.xml" Id="Re79f6b882acd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be012dee4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2356e11b4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d66c91a56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ed550210d45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0e924f7cb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b08af953e4c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5023eecd3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b633b6240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HEJO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1 884 616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HEDEGAARD-LARSEN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989 242 598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INVEST AS</a:t>
            </a:r>
          </a:p>
        </p:txBody>
      </p:sp>
    </p:spTree>
  </p:cSld>
  <p:clrMapOvr>
    <a:masterClrMapping xmlns:a="http://schemas.openxmlformats.org/drawingml/2006/main"/>
  </p:clrMapOvr>
</p:sld>
</file>