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947975639f4b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7138c0896e4fae"/>
  </p:sldMasterIdLst>
  <p:sldIdLst>
    <p:sldId xmlns:r="http://schemas.openxmlformats.org/officeDocument/2006/relationships" id="256" r:id="R22fab104b7f4449b"/>
    <p:sldId xmlns:r="http://schemas.openxmlformats.org/officeDocument/2006/relationships" id="257" r:id="R75663f929ec341e3"/>
    <p:sldId xmlns:r="http://schemas.openxmlformats.org/officeDocument/2006/relationships" id="258" r:id="R679c40b0b16b4b0a"/>
    <p:sldId xmlns:r="http://schemas.openxmlformats.org/officeDocument/2006/relationships" id="259" r:id="Re4c23f5042e04198"/>
    <p:sldId xmlns:r="http://schemas.openxmlformats.org/officeDocument/2006/relationships" id="260" r:id="Rd55dc720dfd44855"/>
    <p:sldId xmlns:r="http://schemas.openxmlformats.org/officeDocument/2006/relationships" id="261" r:id="Rd8b52c9edd474461"/>
    <p:sldId xmlns:r="http://schemas.openxmlformats.org/officeDocument/2006/relationships" id="262" r:id="R755c577f667e4f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7138c0896e4fae" /><Relationship Type="http://schemas.openxmlformats.org/officeDocument/2006/relationships/slide" Target="/ppt/slides/slide1.xml" Id="R22fab104b7f4449b" /><Relationship Type="http://schemas.openxmlformats.org/officeDocument/2006/relationships/slide" Target="/ppt/slides/slide2.xml" Id="R75663f929ec341e3" /><Relationship Type="http://schemas.openxmlformats.org/officeDocument/2006/relationships/slide" Target="/ppt/slides/slide3.xml" Id="R679c40b0b16b4b0a" /><Relationship Type="http://schemas.openxmlformats.org/officeDocument/2006/relationships/slide" Target="/ppt/slides/slide4.xml" Id="Re4c23f5042e04198" /><Relationship Type="http://schemas.openxmlformats.org/officeDocument/2006/relationships/slide" Target="/ppt/slides/slide5.xml" Id="Rd55dc720dfd44855" /><Relationship Type="http://schemas.openxmlformats.org/officeDocument/2006/relationships/slide" Target="/ppt/slides/slide6.xml" Id="Rd8b52c9edd474461" /><Relationship Type="http://schemas.openxmlformats.org/officeDocument/2006/relationships/slide" Target="/ppt/slides/slide7.xml" Id="R755c577f667e4f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6b0de4706e4c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1a8401fd541ca" /><Relationship Type="http://schemas.openxmlformats.org/officeDocument/2006/relationships/theme" Target="/ppt/slideMasters/theme/theme1.xml" Id="R180dd9dc081942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71a8401fd541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39e09c57742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20c85ab5540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f622ed60442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b724fad464f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b0eccd0c24c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f7340d3334f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d83be5c204f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HAMNINGBERG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HAMNINGBERG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1 568 068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10 878 647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24 550 235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RIISE STEIN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Djupastø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989 243 136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