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08af6ae054b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34d565fbe4a40"/>
  </p:sldMasterIdLst>
  <p:sldIdLst>
    <p:sldId xmlns:r="http://schemas.openxmlformats.org/officeDocument/2006/relationships" id="256" r:id="Rb7b8c99823d74b8f"/>
    <p:sldId xmlns:r="http://schemas.openxmlformats.org/officeDocument/2006/relationships" id="257" r:id="R14ad7353f1bb4dda"/>
    <p:sldId xmlns:r="http://schemas.openxmlformats.org/officeDocument/2006/relationships" id="258" r:id="Rfb92937eb5b8463a"/>
    <p:sldId xmlns:r="http://schemas.openxmlformats.org/officeDocument/2006/relationships" id="259" r:id="Rb263361d8a1e4794"/>
    <p:sldId xmlns:r="http://schemas.openxmlformats.org/officeDocument/2006/relationships" id="260" r:id="R38008f7c18344c29"/>
    <p:sldId xmlns:r="http://schemas.openxmlformats.org/officeDocument/2006/relationships" id="261" r:id="R3e912ba43644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34d565fbe4a40" /><Relationship Type="http://schemas.openxmlformats.org/officeDocument/2006/relationships/slide" Target="/ppt/slides/slide1.xml" Id="Rb7b8c99823d74b8f" /><Relationship Type="http://schemas.openxmlformats.org/officeDocument/2006/relationships/slide" Target="/ppt/slides/slide2.xml" Id="R14ad7353f1bb4dda" /><Relationship Type="http://schemas.openxmlformats.org/officeDocument/2006/relationships/slide" Target="/ppt/slides/slide3.xml" Id="Rfb92937eb5b8463a" /><Relationship Type="http://schemas.openxmlformats.org/officeDocument/2006/relationships/slide" Target="/ppt/slides/slide4.xml" Id="Rb263361d8a1e4794" /><Relationship Type="http://schemas.openxmlformats.org/officeDocument/2006/relationships/slide" Target="/ppt/slides/slide5.xml" Id="R38008f7c18344c29" /><Relationship Type="http://schemas.openxmlformats.org/officeDocument/2006/relationships/slide" Target="/ppt/slides/slide6.xml" Id="R3e912ba43644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3a310545d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bc08d8ac248e0" /><Relationship Type="http://schemas.openxmlformats.org/officeDocument/2006/relationships/theme" Target="/ppt/slideMasters/theme/theme1.xml" Id="R4aadc465fa5e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1bc08d8ac248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f5d56c89b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ca7979c38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b0802286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adf991427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18b8633414a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784922b41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STIKSRUD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STIKSRUD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3 105 869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5 881 923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STIKSRUD HOLDING AS</a:t>
            </a:r>
          </a:p>
        </p:txBody>
      </p:sp>
    </p:spTree>
  </p:cSld>
  <p:clrMapOvr>
    <a:masterClrMapping xmlns:a="http://schemas.openxmlformats.org/drawingml/2006/main"/>
  </p:clrMapOvr>
</p:sld>
</file>