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8ac9e5eb2848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d4677a000a495e"/>
  </p:sldMasterIdLst>
  <p:sldIdLst>
    <p:sldId xmlns:r="http://schemas.openxmlformats.org/officeDocument/2006/relationships" id="256" r:id="Ra3cb586b42d842ea"/>
    <p:sldId xmlns:r="http://schemas.openxmlformats.org/officeDocument/2006/relationships" id="257" r:id="R3fdb752bbf16464e"/>
    <p:sldId xmlns:r="http://schemas.openxmlformats.org/officeDocument/2006/relationships" id="258" r:id="Ra05dc9e831614e22"/>
    <p:sldId xmlns:r="http://schemas.openxmlformats.org/officeDocument/2006/relationships" id="259" r:id="Rc776b729f6e244cd"/>
    <p:sldId xmlns:r="http://schemas.openxmlformats.org/officeDocument/2006/relationships" id="260" r:id="Rc4f1e038d64b481a"/>
    <p:sldId xmlns:r="http://schemas.openxmlformats.org/officeDocument/2006/relationships" id="261" r:id="R8412752553ab4779"/>
    <p:sldId xmlns:r="http://schemas.openxmlformats.org/officeDocument/2006/relationships" id="262" r:id="R9053993b4da74c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d4677a000a495e" /><Relationship Type="http://schemas.openxmlformats.org/officeDocument/2006/relationships/slide" Target="/ppt/slides/slide1.xml" Id="Ra3cb586b42d842ea" /><Relationship Type="http://schemas.openxmlformats.org/officeDocument/2006/relationships/slide" Target="/ppt/slides/slide2.xml" Id="R3fdb752bbf16464e" /><Relationship Type="http://schemas.openxmlformats.org/officeDocument/2006/relationships/slide" Target="/ppt/slides/slide3.xml" Id="Ra05dc9e831614e22" /><Relationship Type="http://schemas.openxmlformats.org/officeDocument/2006/relationships/slide" Target="/ppt/slides/slide4.xml" Id="Rc776b729f6e244cd" /><Relationship Type="http://schemas.openxmlformats.org/officeDocument/2006/relationships/slide" Target="/ppt/slides/slide5.xml" Id="Rc4f1e038d64b481a" /><Relationship Type="http://schemas.openxmlformats.org/officeDocument/2006/relationships/slide" Target="/ppt/slides/slide6.xml" Id="R8412752553ab4779" /><Relationship Type="http://schemas.openxmlformats.org/officeDocument/2006/relationships/slide" Target="/ppt/slides/slide7.xml" Id="R9053993b4da74c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8bdec0873b48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6087831b6484f" /><Relationship Type="http://schemas.openxmlformats.org/officeDocument/2006/relationships/theme" Target="/ppt/slideMasters/theme/theme1.xml" Id="R90024e0f2f254f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26087831b648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8ffa699654a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78b8b0fa14c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2a98b382044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4255563544e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08991215d42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c358a7c3b47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cdc9578da40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GEHITO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GEHITO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−127 727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4 394 696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21 481 239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21 481 888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GEIR  –  51,1 %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HILDE  –  24,4 %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TONE  –  24,4 %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Naustbakken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6416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geandr4@online.no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