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1fcdb577a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f4190e04a446f"/>
  </p:sldMasterIdLst>
  <p:sldIdLst>
    <p:sldId xmlns:r="http://schemas.openxmlformats.org/officeDocument/2006/relationships" id="256" r:id="R13972dd93381465e"/>
    <p:sldId xmlns:r="http://schemas.openxmlformats.org/officeDocument/2006/relationships" id="257" r:id="Rb889867f8be94605"/>
    <p:sldId xmlns:r="http://schemas.openxmlformats.org/officeDocument/2006/relationships" id="258" r:id="Rcaaf077760364e7d"/>
    <p:sldId xmlns:r="http://schemas.openxmlformats.org/officeDocument/2006/relationships" id="259" r:id="Red226f40b4474417"/>
    <p:sldId xmlns:r="http://schemas.openxmlformats.org/officeDocument/2006/relationships" id="260" r:id="R47ea8ee0e3b9482b"/>
    <p:sldId xmlns:r="http://schemas.openxmlformats.org/officeDocument/2006/relationships" id="261" r:id="Ra9839013d9a843c3"/>
    <p:sldId xmlns:r="http://schemas.openxmlformats.org/officeDocument/2006/relationships" id="262" r:id="R93f1c5b4e26f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f4190e04a446f" /><Relationship Type="http://schemas.openxmlformats.org/officeDocument/2006/relationships/slide" Target="/ppt/slides/slide1.xml" Id="R13972dd93381465e" /><Relationship Type="http://schemas.openxmlformats.org/officeDocument/2006/relationships/slide" Target="/ppt/slides/slide2.xml" Id="Rb889867f8be94605" /><Relationship Type="http://schemas.openxmlformats.org/officeDocument/2006/relationships/slide" Target="/ppt/slides/slide3.xml" Id="Rcaaf077760364e7d" /><Relationship Type="http://schemas.openxmlformats.org/officeDocument/2006/relationships/slide" Target="/ppt/slides/slide4.xml" Id="Red226f40b4474417" /><Relationship Type="http://schemas.openxmlformats.org/officeDocument/2006/relationships/slide" Target="/ppt/slides/slide5.xml" Id="R47ea8ee0e3b9482b" /><Relationship Type="http://schemas.openxmlformats.org/officeDocument/2006/relationships/slide" Target="/ppt/slides/slide6.xml" Id="Ra9839013d9a843c3" /><Relationship Type="http://schemas.openxmlformats.org/officeDocument/2006/relationships/slide" Target="/ppt/slides/slide7.xml" Id="R93f1c5b4e26f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388840892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e93f63bd84eda" /><Relationship Type="http://schemas.openxmlformats.org/officeDocument/2006/relationships/theme" Target="/ppt/slideMasters/theme/theme1.xml" Id="Rca7594643a9a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e93f63bd8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fa20e86b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203e31836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17e40dcc8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ce92bdfd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ea1b31e3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352e7b104f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f45568d8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23 383 850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27 892 822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STENE-JOHANSEN EGIL ANTON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Henies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