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a8a11fb5f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aedb85b0c4405"/>
  </p:sldMasterIdLst>
  <p:sldIdLst>
    <p:sldId xmlns:r="http://schemas.openxmlformats.org/officeDocument/2006/relationships" id="256" r:id="R4c92ce5e0d0b4a22"/>
    <p:sldId xmlns:r="http://schemas.openxmlformats.org/officeDocument/2006/relationships" id="257" r:id="Rafd9d3f2ba294a03"/>
    <p:sldId xmlns:r="http://schemas.openxmlformats.org/officeDocument/2006/relationships" id="258" r:id="R33e0becfaf5c4be0"/>
    <p:sldId xmlns:r="http://schemas.openxmlformats.org/officeDocument/2006/relationships" id="259" r:id="R294d492085914a21"/>
    <p:sldId xmlns:r="http://schemas.openxmlformats.org/officeDocument/2006/relationships" id="260" r:id="Rc52f55cd6a59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aedb85b0c4405" /><Relationship Type="http://schemas.openxmlformats.org/officeDocument/2006/relationships/slide" Target="/ppt/slides/slide1.xml" Id="R4c92ce5e0d0b4a22" /><Relationship Type="http://schemas.openxmlformats.org/officeDocument/2006/relationships/slide" Target="/ppt/slides/slide2.xml" Id="Rafd9d3f2ba294a03" /><Relationship Type="http://schemas.openxmlformats.org/officeDocument/2006/relationships/slide" Target="/ppt/slides/slide3.xml" Id="R33e0becfaf5c4be0" /><Relationship Type="http://schemas.openxmlformats.org/officeDocument/2006/relationships/slide" Target="/ppt/slides/slide4.xml" Id="R294d492085914a21" /><Relationship Type="http://schemas.openxmlformats.org/officeDocument/2006/relationships/slide" Target="/ppt/slides/slide5.xml" Id="Rc52f55cd6a59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3f3f488fc45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67f74b80a439c" /><Relationship Type="http://schemas.openxmlformats.org/officeDocument/2006/relationships/theme" Target="/ppt/slideMasters/theme/theme1.xml" Id="R3ccf2ba75ccf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67f74b80a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b063abadb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9f56e3fc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bea4b8d97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dd7dd2523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1b8bd27b9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FRISØRPARTNEREN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FRISØRPARTNEREN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FRISØRPARTNEREN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FRISØRPARTNEREN AS</a:t>
            </a:r>
          </a:p>
        </p:txBody>
      </p:sp>
    </p:spTree>
  </p:cSld>
  <p:clrMapOvr>
    <a:masterClrMapping xmlns:a="http://schemas.openxmlformats.org/drawingml/2006/main"/>
  </p:clrMapOvr>
</p:sld>
</file>