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ed6b2b913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6903357f344fa"/>
  </p:sldMasterIdLst>
  <p:sldIdLst>
    <p:sldId xmlns:r="http://schemas.openxmlformats.org/officeDocument/2006/relationships" id="256" r:id="R89e20a4728ad4e3a"/>
    <p:sldId xmlns:r="http://schemas.openxmlformats.org/officeDocument/2006/relationships" id="257" r:id="R3b73308861564977"/>
    <p:sldId xmlns:r="http://schemas.openxmlformats.org/officeDocument/2006/relationships" id="258" r:id="R1c39dcb17fc440e5"/>
    <p:sldId xmlns:r="http://schemas.openxmlformats.org/officeDocument/2006/relationships" id="259" r:id="R758cf9849b9d4633"/>
    <p:sldId xmlns:r="http://schemas.openxmlformats.org/officeDocument/2006/relationships" id="260" r:id="R82ac9d95e0e24d83"/>
    <p:sldId xmlns:r="http://schemas.openxmlformats.org/officeDocument/2006/relationships" id="261" r:id="Ra4dfd9b806714827"/>
    <p:sldId xmlns:r="http://schemas.openxmlformats.org/officeDocument/2006/relationships" id="262" r:id="R4ce5fc28151d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6903357f344fa" /><Relationship Type="http://schemas.openxmlformats.org/officeDocument/2006/relationships/slide" Target="/ppt/slides/slide1.xml" Id="R89e20a4728ad4e3a" /><Relationship Type="http://schemas.openxmlformats.org/officeDocument/2006/relationships/slide" Target="/ppt/slides/slide2.xml" Id="R3b73308861564977" /><Relationship Type="http://schemas.openxmlformats.org/officeDocument/2006/relationships/slide" Target="/ppt/slides/slide3.xml" Id="R1c39dcb17fc440e5" /><Relationship Type="http://schemas.openxmlformats.org/officeDocument/2006/relationships/slide" Target="/ppt/slides/slide4.xml" Id="R758cf9849b9d4633" /><Relationship Type="http://schemas.openxmlformats.org/officeDocument/2006/relationships/slide" Target="/ppt/slides/slide5.xml" Id="R82ac9d95e0e24d83" /><Relationship Type="http://schemas.openxmlformats.org/officeDocument/2006/relationships/slide" Target="/ppt/slides/slide6.xml" Id="Ra4dfd9b806714827" /><Relationship Type="http://schemas.openxmlformats.org/officeDocument/2006/relationships/slide" Target="/ppt/slides/slide7.xml" Id="R4ce5fc28151d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61fd532c9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f4bfc66864a9b" /><Relationship Type="http://schemas.openxmlformats.org/officeDocument/2006/relationships/theme" Target="/ppt/slideMasters/theme/theme1.xml" Id="Ra43bbc0ab980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f4bfc6686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f7a69aee4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d5ff2a2ab43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bd19804c8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c5202cec1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e535d2d404d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5b11b176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d395b72a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