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e9d319816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793b0e5104417"/>
  </p:sldMasterIdLst>
  <p:sldIdLst>
    <p:sldId xmlns:r="http://schemas.openxmlformats.org/officeDocument/2006/relationships" id="256" r:id="R8aa3e9920ab945dd"/>
    <p:sldId xmlns:r="http://schemas.openxmlformats.org/officeDocument/2006/relationships" id="257" r:id="R4c4235c9efb44fa8"/>
    <p:sldId xmlns:r="http://schemas.openxmlformats.org/officeDocument/2006/relationships" id="258" r:id="R5758a154f88a4ace"/>
    <p:sldId xmlns:r="http://schemas.openxmlformats.org/officeDocument/2006/relationships" id="259" r:id="R021877c845424f0f"/>
    <p:sldId xmlns:r="http://schemas.openxmlformats.org/officeDocument/2006/relationships" id="260" r:id="R85220a439be94bb7"/>
    <p:sldId xmlns:r="http://schemas.openxmlformats.org/officeDocument/2006/relationships" id="261" r:id="R63d3c719cf954254"/>
    <p:sldId xmlns:r="http://schemas.openxmlformats.org/officeDocument/2006/relationships" id="262" r:id="R9acc565204f6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793b0e5104417" /><Relationship Type="http://schemas.openxmlformats.org/officeDocument/2006/relationships/slide" Target="/ppt/slides/slide1.xml" Id="R8aa3e9920ab945dd" /><Relationship Type="http://schemas.openxmlformats.org/officeDocument/2006/relationships/slide" Target="/ppt/slides/slide2.xml" Id="R4c4235c9efb44fa8" /><Relationship Type="http://schemas.openxmlformats.org/officeDocument/2006/relationships/slide" Target="/ppt/slides/slide3.xml" Id="R5758a154f88a4ace" /><Relationship Type="http://schemas.openxmlformats.org/officeDocument/2006/relationships/slide" Target="/ppt/slides/slide4.xml" Id="R021877c845424f0f" /><Relationship Type="http://schemas.openxmlformats.org/officeDocument/2006/relationships/slide" Target="/ppt/slides/slide5.xml" Id="R85220a439be94bb7" /><Relationship Type="http://schemas.openxmlformats.org/officeDocument/2006/relationships/slide" Target="/ppt/slides/slide6.xml" Id="R63d3c719cf954254" /><Relationship Type="http://schemas.openxmlformats.org/officeDocument/2006/relationships/slide" Target="/ppt/slides/slide7.xml" Id="R9acc565204f6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e29eaa065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a77b95884bc9" /><Relationship Type="http://schemas.openxmlformats.org/officeDocument/2006/relationships/theme" Target="/ppt/slideMasters/theme/theme1.xml" Id="Rd7025aae5282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ea77b9588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451680157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b6e934a5a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eb73a6d3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5a0c1c96d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dc46e267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4ef29cd64f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61e33ddcc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