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6bfd9a391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b79eb119241bb"/>
  </p:sldMasterIdLst>
  <p:sldIdLst>
    <p:sldId xmlns:r="http://schemas.openxmlformats.org/officeDocument/2006/relationships" id="256" r:id="R1e2fb78380dc45f1"/>
    <p:sldId xmlns:r="http://schemas.openxmlformats.org/officeDocument/2006/relationships" id="257" r:id="Ra537a25d705e43af"/>
    <p:sldId xmlns:r="http://schemas.openxmlformats.org/officeDocument/2006/relationships" id="258" r:id="R6f727491d1d84f82"/>
    <p:sldId xmlns:r="http://schemas.openxmlformats.org/officeDocument/2006/relationships" id="259" r:id="Rbee201f5556a49f5"/>
    <p:sldId xmlns:r="http://schemas.openxmlformats.org/officeDocument/2006/relationships" id="260" r:id="R6b75074bc0964194"/>
    <p:sldId xmlns:r="http://schemas.openxmlformats.org/officeDocument/2006/relationships" id="261" r:id="Rc7a11ecbe9aa4ef7"/>
    <p:sldId xmlns:r="http://schemas.openxmlformats.org/officeDocument/2006/relationships" id="262" r:id="Rcc3d2b62e07b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b79eb119241bb" /><Relationship Type="http://schemas.openxmlformats.org/officeDocument/2006/relationships/slide" Target="/ppt/slides/slide1.xml" Id="R1e2fb78380dc45f1" /><Relationship Type="http://schemas.openxmlformats.org/officeDocument/2006/relationships/slide" Target="/ppt/slides/slide2.xml" Id="Ra537a25d705e43af" /><Relationship Type="http://schemas.openxmlformats.org/officeDocument/2006/relationships/slide" Target="/ppt/slides/slide3.xml" Id="R6f727491d1d84f82" /><Relationship Type="http://schemas.openxmlformats.org/officeDocument/2006/relationships/slide" Target="/ppt/slides/slide4.xml" Id="Rbee201f5556a49f5" /><Relationship Type="http://schemas.openxmlformats.org/officeDocument/2006/relationships/slide" Target="/ppt/slides/slide5.xml" Id="R6b75074bc0964194" /><Relationship Type="http://schemas.openxmlformats.org/officeDocument/2006/relationships/slide" Target="/ppt/slides/slide6.xml" Id="Rc7a11ecbe9aa4ef7" /><Relationship Type="http://schemas.openxmlformats.org/officeDocument/2006/relationships/slide" Target="/ppt/slides/slide7.xml" Id="Rcc3d2b62e07b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e47d569cb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253254682489e" /><Relationship Type="http://schemas.openxmlformats.org/officeDocument/2006/relationships/theme" Target="/ppt/slideMasters/theme/theme1.xml" Id="Rc3ed4d68f322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4253254682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40bc5b25e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724cf1c12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a5e41ef39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da94d64d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1609cdc68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cd542c70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979537df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