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b7ef012b4049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ea29152d2b4275"/>
  </p:sldMasterIdLst>
  <p:sldIdLst>
    <p:sldId xmlns:r="http://schemas.openxmlformats.org/officeDocument/2006/relationships" id="256" r:id="R3c58ca834c654758"/>
    <p:sldId xmlns:r="http://schemas.openxmlformats.org/officeDocument/2006/relationships" id="257" r:id="R84f6444feb354c36"/>
    <p:sldId xmlns:r="http://schemas.openxmlformats.org/officeDocument/2006/relationships" id="258" r:id="R4ac2e33f2e1b402a"/>
    <p:sldId xmlns:r="http://schemas.openxmlformats.org/officeDocument/2006/relationships" id="259" r:id="R18169621d7cb44c5"/>
    <p:sldId xmlns:r="http://schemas.openxmlformats.org/officeDocument/2006/relationships" id="260" r:id="Rd055318d1d0841b4"/>
    <p:sldId xmlns:r="http://schemas.openxmlformats.org/officeDocument/2006/relationships" id="261" r:id="R1b903b460ea54d20"/>
    <p:sldId xmlns:r="http://schemas.openxmlformats.org/officeDocument/2006/relationships" id="262" r:id="R1c64ab14624e4d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a29152d2b4275" /><Relationship Type="http://schemas.openxmlformats.org/officeDocument/2006/relationships/slide" Target="/ppt/slides/slide1.xml" Id="R3c58ca834c654758" /><Relationship Type="http://schemas.openxmlformats.org/officeDocument/2006/relationships/slide" Target="/ppt/slides/slide2.xml" Id="R84f6444feb354c36" /><Relationship Type="http://schemas.openxmlformats.org/officeDocument/2006/relationships/slide" Target="/ppt/slides/slide3.xml" Id="R4ac2e33f2e1b402a" /><Relationship Type="http://schemas.openxmlformats.org/officeDocument/2006/relationships/slide" Target="/ppt/slides/slide4.xml" Id="R18169621d7cb44c5" /><Relationship Type="http://schemas.openxmlformats.org/officeDocument/2006/relationships/slide" Target="/ppt/slides/slide5.xml" Id="Rd055318d1d0841b4" /><Relationship Type="http://schemas.openxmlformats.org/officeDocument/2006/relationships/slide" Target="/ppt/slides/slide6.xml" Id="R1b903b460ea54d20" /><Relationship Type="http://schemas.openxmlformats.org/officeDocument/2006/relationships/slide" Target="/ppt/slides/slide7.xml" Id="R1c64ab14624e4d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580cdc10b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06fd6343a439f" /><Relationship Type="http://schemas.openxmlformats.org/officeDocument/2006/relationships/theme" Target="/ppt/slideMasters/theme/theme1.xml" Id="R0388d3e47d784c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606fd6343a43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3f065e2a2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e49fc1af643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c54f157df45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892441ccb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99acd289a4e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974327e81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e3da2cda84a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VATNE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ARKITEKTER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234 831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735 606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KJELL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Glomstuvegen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6410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25 05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post@vatnearkitekter.no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www.kjellvatne.no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989 252 410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ARKITEKTER AS</a:t>
            </a:r>
          </a:p>
        </p:txBody>
      </p:sp>
    </p:spTree>
  </p:cSld>
  <p:clrMapOvr>
    <a:masterClrMapping xmlns:a="http://schemas.openxmlformats.org/drawingml/2006/main"/>
  </p:clrMapOvr>
</p:sld>
</file>