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50578442ff43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635a6299e341b8"/>
  </p:sldMasterIdLst>
  <p:sldIdLst>
    <p:sldId xmlns:r="http://schemas.openxmlformats.org/officeDocument/2006/relationships" id="256" r:id="R40f0b079ade24413"/>
    <p:sldId xmlns:r="http://schemas.openxmlformats.org/officeDocument/2006/relationships" id="257" r:id="R83b62f38f135427b"/>
    <p:sldId xmlns:r="http://schemas.openxmlformats.org/officeDocument/2006/relationships" id="258" r:id="R9490a964517e4b8f"/>
    <p:sldId xmlns:r="http://schemas.openxmlformats.org/officeDocument/2006/relationships" id="259" r:id="R20c3aefbc2bb4652"/>
    <p:sldId xmlns:r="http://schemas.openxmlformats.org/officeDocument/2006/relationships" id="260" r:id="R7020e73cf5044fea"/>
    <p:sldId xmlns:r="http://schemas.openxmlformats.org/officeDocument/2006/relationships" id="261" r:id="R6cf110a7060d4fd9"/>
    <p:sldId xmlns:r="http://schemas.openxmlformats.org/officeDocument/2006/relationships" id="262" r:id="R87c0a5247c2c4b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635a6299e341b8" /><Relationship Type="http://schemas.openxmlformats.org/officeDocument/2006/relationships/slide" Target="/ppt/slides/slide1.xml" Id="R40f0b079ade24413" /><Relationship Type="http://schemas.openxmlformats.org/officeDocument/2006/relationships/slide" Target="/ppt/slides/slide2.xml" Id="R83b62f38f135427b" /><Relationship Type="http://schemas.openxmlformats.org/officeDocument/2006/relationships/slide" Target="/ppt/slides/slide3.xml" Id="R9490a964517e4b8f" /><Relationship Type="http://schemas.openxmlformats.org/officeDocument/2006/relationships/slide" Target="/ppt/slides/slide4.xml" Id="R20c3aefbc2bb4652" /><Relationship Type="http://schemas.openxmlformats.org/officeDocument/2006/relationships/slide" Target="/ppt/slides/slide5.xml" Id="R7020e73cf5044fea" /><Relationship Type="http://schemas.openxmlformats.org/officeDocument/2006/relationships/slide" Target="/ppt/slides/slide6.xml" Id="R6cf110a7060d4fd9" /><Relationship Type="http://schemas.openxmlformats.org/officeDocument/2006/relationships/slide" Target="/ppt/slides/slide7.xml" Id="R87c0a5247c2c4b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61acbbad7647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34169cf9649ac" /><Relationship Type="http://schemas.openxmlformats.org/officeDocument/2006/relationships/theme" Target="/ppt/slideMasters/theme/theme1.xml" Id="R7b13d5e807114b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d34169cf9649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e236dad0e42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0def0b46d48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a8a8b42214e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32ac1716846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d4fafd34f44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a2ebceb8d42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857fa64c441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 ARNTZEN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ARNTZEN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ARNTZEN HOLDING AS ble etablert [år] og holder til i Myre.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ARNTZEN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ARNTZEN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ARNTZEN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−156 983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1 678 328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5 116 972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ARNTZEN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OLAV ARNTZEN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ARNTZEN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8430 Myre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13 34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989 254 243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ARNTZEN HOLDING AS</a:t>
            </a:r>
          </a:p>
        </p:txBody>
      </p:sp>
    </p:spTree>
  </p:cSld>
  <p:clrMapOvr>
    <a:masterClrMapping xmlns:a="http://schemas.openxmlformats.org/drawingml/2006/main"/>
  </p:clrMapOvr>
</p:sld>
</file>