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fe11659d4942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1b3ba6d51141f5"/>
  </p:sldMasterIdLst>
  <p:sldIdLst>
    <p:sldId xmlns:r="http://schemas.openxmlformats.org/officeDocument/2006/relationships" id="256" r:id="R6758851dc80940ca"/>
    <p:sldId xmlns:r="http://schemas.openxmlformats.org/officeDocument/2006/relationships" id="257" r:id="R3aa1a3b861b64947"/>
    <p:sldId xmlns:r="http://schemas.openxmlformats.org/officeDocument/2006/relationships" id="258" r:id="R269d84fcad234603"/>
    <p:sldId xmlns:r="http://schemas.openxmlformats.org/officeDocument/2006/relationships" id="259" r:id="Rd7d7b07eb2e643c6"/>
    <p:sldId xmlns:r="http://schemas.openxmlformats.org/officeDocument/2006/relationships" id="260" r:id="R50c85f3662f147ce"/>
    <p:sldId xmlns:r="http://schemas.openxmlformats.org/officeDocument/2006/relationships" id="261" r:id="Rc94180e237a44eea"/>
    <p:sldId xmlns:r="http://schemas.openxmlformats.org/officeDocument/2006/relationships" id="262" r:id="Rcac2298511b041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1b3ba6d51141f5" /><Relationship Type="http://schemas.openxmlformats.org/officeDocument/2006/relationships/slide" Target="/ppt/slides/slide1.xml" Id="R6758851dc80940ca" /><Relationship Type="http://schemas.openxmlformats.org/officeDocument/2006/relationships/slide" Target="/ppt/slides/slide2.xml" Id="R3aa1a3b861b64947" /><Relationship Type="http://schemas.openxmlformats.org/officeDocument/2006/relationships/slide" Target="/ppt/slides/slide3.xml" Id="R269d84fcad234603" /><Relationship Type="http://schemas.openxmlformats.org/officeDocument/2006/relationships/slide" Target="/ppt/slides/slide4.xml" Id="Rd7d7b07eb2e643c6" /><Relationship Type="http://schemas.openxmlformats.org/officeDocument/2006/relationships/slide" Target="/ppt/slides/slide5.xml" Id="R50c85f3662f147ce" /><Relationship Type="http://schemas.openxmlformats.org/officeDocument/2006/relationships/slide" Target="/ppt/slides/slide6.xml" Id="Rc94180e237a44eea" /><Relationship Type="http://schemas.openxmlformats.org/officeDocument/2006/relationships/slide" Target="/ppt/slides/slide7.xml" Id="Rcac2298511b041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930549751b42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8f40c151247ce" /><Relationship Type="http://schemas.openxmlformats.org/officeDocument/2006/relationships/theme" Target="/ppt/slideMasters/theme/theme1.xml" Id="Rc2d70b77c0d547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d8f40c151247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16b4cc37544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6d24cf301547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ddd82cadc43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a0e7b03cc42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f641f3a4b49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9ba65be084f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7696865ab49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AGØ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AGØ HOLDING AS ble etablert [år] og holder til i Soknedal.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−96 957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15 369 485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19 019 173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19 032 849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AGNAR BJØRN ØSTHUS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7288 Soknedal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43 33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989 255 339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AGØ HOLDING AS</a:t>
            </a:r>
          </a:p>
        </p:txBody>
      </p:sp>
    </p:spTree>
  </p:cSld>
  <p:clrMapOvr>
    <a:masterClrMapping xmlns:a="http://schemas.openxmlformats.org/drawingml/2006/main"/>
  </p:clrMapOvr>
</p:sld>
</file>