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7fd6c69c7b43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bfe8bba889477f"/>
  </p:sldMasterIdLst>
  <p:sldIdLst>
    <p:sldId xmlns:r="http://schemas.openxmlformats.org/officeDocument/2006/relationships" id="256" r:id="R551cb18e613e4b70"/>
    <p:sldId xmlns:r="http://schemas.openxmlformats.org/officeDocument/2006/relationships" id="257" r:id="Rbfebb5a64b9e4dea"/>
    <p:sldId xmlns:r="http://schemas.openxmlformats.org/officeDocument/2006/relationships" id="258" r:id="R326a87a7083d4778"/>
    <p:sldId xmlns:r="http://schemas.openxmlformats.org/officeDocument/2006/relationships" id="259" r:id="R85ce7b7d75c740d4"/>
    <p:sldId xmlns:r="http://schemas.openxmlformats.org/officeDocument/2006/relationships" id="260" r:id="Re11af04d6b36496b"/>
    <p:sldId xmlns:r="http://schemas.openxmlformats.org/officeDocument/2006/relationships" id="261" r:id="R6f162d58a2da4e31"/>
    <p:sldId xmlns:r="http://schemas.openxmlformats.org/officeDocument/2006/relationships" id="262" r:id="R2b2e5b719e8a4b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bfe8bba889477f" /><Relationship Type="http://schemas.openxmlformats.org/officeDocument/2006/relationships/slide" Target="/ppt/slides/slide1.xml" Id="R551cb18e613e4b70" /><Relationship Type="http://schemas.openxmlformats.org/officeDocument/2006/relationships/slide" Target="/ppt/slides/slide2.xml" Id="Rbfebb5a64b9e4dea" /><Relationship Type="http://schemas.openxmlformats.org/officeDocument/2006/relationships/slide" Target="/ppt/slides/slide3.xml" Id="R326a87a7083d4778" /><Relationship Type="http://schemas.openxmlformats.org/officeDocument/2006/relationships/slide" Target="/ppt/slides/slide4.xml" Id="R85ce7b7d75c740d4" /><Relationship Type="http://schemas.openxmlformats.org/officeDocument/2006/relationships/slide" Target="/ppt/slides/slide5.xml" Id="Re11af04d6b36496b" /><Relationship Type="http://schemas.openxmlformats.org/officeDocument/2006/relationships/slide" Target="/ppt/slides/slide6.xml" Id="R6f162d58a2da4e31" /><Relationship Type="http://schemas.openxmlformats.org/officeDocument/2006/relationships/slide" Target="/ppt/slides/slide7.xml" Id="R2b2e5b719e8a4b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997d06b00047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074162bfa4c65" /><Relationship Type="http://schemas.openxmlformats.org/officeDocument/2006/relationships/theme" Target="/ppt/slideMasters/theme/theme1.xml" Id="Rd96ed1d4995d4e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8074162bfa4c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3c280a50245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60c46930b40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07cafc85c4b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56ef22f0b42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451e5a2cd4e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02c88dbb947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9e0995c9a48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J. ERSVIK MASKINUTLEIE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 ERSVIK MASKINUTLEIE AS ble etablert [år] og holder til i Tverlandet.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−118 236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1 150 126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1 991 105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2 001 699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ERSVIK JOSEF HALDOR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8050 Tverlandet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53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989 256 513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