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91902de6ab42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3a375981714624"/>
  </p:sldMasterIdLst>
  <p:sldIdLst>
    <p:sldId xmlns:r="http://schemas.openxmlformats.org/officeDocument/2006/relationships" id="256" r:id="R501ff64ec9c14484"/>
    <p:sldId xmlns:r="http://schemas.openxmlformats.org/officeDocument/2006/relationships" id="257" r:id="R61d3eabbd9cf4b6c"/>
    <p:sldId xmlns:r="http://schemas.openxmlformats.org/officeDocument/2006/relationships" id="258" r:id="R9176aba7559c4f26"/>
    <p:sldId xmlns:r="http://schemas.openxmlformats.org/officeDocument/2006/relationships" id="259" r:id="R261346c28ef3434c"/>
    <p:sldId xmlns:r="http://schemas.openxmlformats.org/officeDocument/2006/relationships" id="260" r:id="R4f63ac7ff8c444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a375981714624" /><Relationship Type="http://schemas.openxmlformats.org/officeDocument/2006/relationships/slide" Target="/ppt/slides/slide1.xml" Id="R501ff64ec9c14484" /><Relationship Type="http://schemas.openxmlformats.org/officeDocument/2006/relationships/slide" Target="/ppt/slides/slide2.xml" Id="R61d3eabbd9cf4b6c" /><Relationship Type="http://schemas.openxmlformats.org/officeDocument/2006/relationships/slide" Target="/ppt/slides/slide3.xml" Id="R9176aba7559c4f26" /><Relationship Type="http://schemas.openxmlformats.org/officeDocument/2006/relationships/slide" Target="/ppt/slides/slide4.xml" Id="R261346c28ef3434c" /><Relationship Type="http://schemas.openxmlformats.org/officeDocument/2006/relationships/slide" Target="/ppt/slides/slide5.xml" Id="R4f63ac7ff8c444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4c6ea328647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2986013ab4d6d" /><Relationship Type="http://schemas.openxmlformats.org/officeDocument/2006/relationships/theme" Target="/ppt/slideMasters/theme/theme1.xml" Id="R322645bad4a7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c2986013ab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9718056134e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ccccc9cd94d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20a9d7877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fe19411cd4d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1713b941344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JLU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