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19201fb68246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9ce2d421984db1"/>
  </p:sldMasterIdLst>
  <p:sldIdLst>
    <p:sldId xmlns:r="http://schemas.openxmlformats.org/officeDocument/2006/relationships" id="256" r:id="Rbf16e3c57c8a4799"/>
    <p:sldId xmlns:r="http://schemas.openxmlformats.org/officeDocument/2006/relationships" id="257" r:id="Rf37b23ee25924ea0"/>
    <p:sldId xmlns:r="http://schemas.openxmlformats.org/officeDocument/2006/relationships" id="258" r:id="Rc08a31c2a87f4e25"/>
    <p:sldId xmlns:r="http://schemas.openxmlformats.org/officeDocument/2006/relationships" id="259" r:id="R12f8648011aa4ff4"/>
    <p:sldId xmlns:r="http://schemas.openxmlformats.org/officeDocument/2006/relationships" id="260" r:id="R81d737db31834b81"/>
    <p:sldId xmlns:r="http://schemas.openxmlformats.org/officeDocument/2006/relationships" id="261" r:id="R8079bd0c4fa841a8"/>
    <p:sldId xmlns:r="http://schemas.openxmlformats.org/officeDocument/2006/relationships" id="262" r:id="Rde53637ae2b34f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9ce2d421984db1" /><Relationship Type="http://schemas.openxmlformats.org/officeDocument/2006/relationships/slide" Target="/ppt/slides/slide1.xml" Id="Rbf16e3c57c8a4799" /><Relationship Type="http://schemas.openxmlformats.org/officeDocument/2006/relationships/slide" Target="/ppt/slides/slide2.xml" Id="Rf37b23ee25924ea0" /><Relationship Type="http://schemas.openxmlformats.org/officeDocument/2006/relationships/slide" Target="/ppt/slides/slide3.xml" Id="Rc08a31c2a87f4e25" /><Relationship Type="http://schemas.openxmlformats.org/officeDocument/2006/relationships/slide" Target="/ppt/slides/slide4.xml" Id="R12f8648011aa4ff4" /><Relationship Type="http://schemas.openxmlformats.org/officeDocument/2006/relationships/slide" Target="/ppt/slides/slide5.xml" Id="R81d737db31834b81" /><Relationship Type="http://schemas.openxmlformats.org/officeDocument/2006/relationships/slide" Target="/ppt/slides/slide6.xml" Id="R8079bd0c4fa841a8" /><Relationship Type="http://schemas.openxmlformats.org/officeDocument/2006/relationships/slide" Target="/ppt/slides/slide7.xml" Id="Rde53637ae2b34f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0ee95ec9b54d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f7c8e046424c8f" /><Relationship Type="http://schemas.openxmlformats.org/officeDocument/2006/relationships/theme" Target="/ppt/slideMasters/theme/theme1.xml" Id="R447c189e3b384c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f7c8e046424c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e87e0b6bc94a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963fc1e5f349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0401d0078b41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adf76e880c48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d5bd8bcba84b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d6ea45e0f945e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7f3c04f24346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TBR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TBR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−16 701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967 337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11 262 891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11 340 641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TOMMY BRUDAL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Nordengveien 39B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989 263 390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TBR INVEST AS</a:t>
            </a:r>
          </a:p>
        </p:txBody>
      </p:sp>
    </p:spTree>
  </p:cSld>
  <p:clrMapOvr>
    <a:masterClrMapping xmlns:a="http://schemas.openxmlformats.org/drawingml/2006/main"/>
  </p:clrMapOvr>
</p:sld>
</file>