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ab4b4de4fd49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173e6327d14fa3"/>
  </p:sldMasterIdLst>
  <p:sldIdLst>
    <p:sldId xmlns:r="http://schemas.openxmlformats.org/officeDocument/2006/relationships" id="256" r:id="Ra3cad229a3594e02"/>
    <p:sldId xmlns:r="http://schemas.openxmlformats.org/officeDocument/2006/relationships" id="257" r:id="Raf413a75847646f4"/>
    <p:sldId xmlns:r="http://schemas.openxmlformats.org/officeDocument/2006/relationships" id="258" r:id="R8d063d4e8b8849ae"/>
    <p:sldId xmlns:r="http://schemas.openxmlformats.org/officeDocument/2006/relationships" id="259" r:id="Rfa40dcab5a6f468b"/>
    <p:sldId xmlns:r="http://schemas.openxmlformats.org/officeDocument/2006/relationships" id="260" r:id="R10212e752203405e"/>
    <p:sldId xmlns:r="http://schemas.openxmlformats.org/officeDocument/2006/relationships" id="261" r:id="Rd3e11a5093ef47c2"/>
    <p:sldId xmlns:r="http://schemas.openxmlformats.org/officeDocument/2006/relationships" id="262" r:id="R8e33b55339de4f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173e6327d14fa3" /><Relationship Type="http://schemas.openxmlformats.org/officeDocument/2006/relationships/slide" Target="/ppt/slides/slide1.xml" Id="Ra3cad229a3594e02" /><Relationship Type="http://schemas.openxmlformats.org/officeDocument/2006/relationships/slide" Target="/ppt/slides/slide2.xml" Id="Raf413a75847646f4" /><Relationship Type="http://schemas.openxmlformats.org/officeDocument/2006/relationships/slide" Target="/ppt/slides/slide3.xml" Id="R8d063d4e8b8849ae" /><Relationship Type="http://schemas.openxmlformats.org/officeDocument/2006/relationships/slide" Target="/ppt/slides/slide4.xml" Id="Rfa40dcab5a6f468b" /><Relationship Type="http://schemas.openxmlformats.org/officeDocument/2006/relationships/slide" Target="/ppt/slides/slide5.xml" Id="R10212e752203405e" /><Relationship Type="http://schemas.openxmlformats.org/officeDocument/2006/relationships/slide" Target="/ppt/slides/slide6.xml" Id="Rd3e11a5093ef47c2" /><Relationship Type="http://schemas.openxmlformats.org/officeDocument/2006/relationships/slide" Target="/ppt/slides/slide7.xml" Id="R8e33b55339de4f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573237169c43c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f12790d9d47bc" /><Relationship Type="http://schemas.openxmlformats.org/officeDocument/2006/relationships/theme" Target="/ppt/slideMasters/theme/theme1.xml" Id="R4b636b18863a46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9f12790d9d47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097463d5841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576e71a3143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477ade16346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be9222f6846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cd6cd7e5c4a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17c792251046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f036e9a3c45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REVISOR TROMSØ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REVISOR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REVISOR TROMSØ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REVISOR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REVISOR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REVISOR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2 715 550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1 197 142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1 069 014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6 647 411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7 844 751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REVISOR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DAN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REVISOR TROMSØ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Sjølundvegen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9016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dan@dinrevisjon.no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989 263 773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REVISOR TROMSØ AS</a:t>
            </a:r>
          </a:p>
        </p:txBody>
      </p:sp>
    </p:spTree>
  </p:cSld>
  <p:clrMapOvr>
    <a:masterClrMapping xmlns:a="http://schemas.openxmlformats.org/drawingml/2006/main"/>
  </p:clrMapOvr>
</p:sld>
</file>