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57ab68130140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fa0f9d3edc40c2"/>
  </p:sldMasterIdLst>
  <p:sldIdLst>
    <p:sldId xmlns:r="http://schemas.openxmlformats.org/officeDocument/2006/relationships" id="256" r:id="R4781a5b2922349fb"/>
    <p:sldId xmlns:r="http://schemas.openxmlformats.org/officeDocument/2006/relationships" id="257" r:id="Rc50b1f3d875a4efe"/>
    <p:sldId xmlns:r="http://schemas.openxmlformats.org/officeDocument/2006/relationships" id="258" r:id="Rb5ba5bf335034e52"/>
    <p:sldId xmlns:r="http://schemas.openxmlformats.org/officeDocument/2006/relationships" id="259" r:id="R9b228a12889f455a"/>
    <p:sldId xmlns:r="http://schemas.openxmlformats.org/officeDocument/2006/relationships" id="260" r:id="Ref38bf6442814f9f"/>
    <p:sldId xmlns:r="http://schemas.openxmlformats.org/officeDocument/2006/relationships" id="261" r:id="R1b966e463b88440f"/>
    <p:sldId xmlns:r="http://schemas.openxmlformats.org/officeDocument/2006/relationships" id="262" r:id="Rf50343adbee74e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a0f9d3edc40c2" /><Relationship Type="http://schemas.openxmlformats.org/officeDocument/2006/relationships/slide" Target="/ppt/slides/slide1.xml" Id="R4781a5b2922349fb" /><Relationship Type="http://schemas.openxmlformats.org/officeDocument/2006/relationships/slide" Target="/ppt/slides/slide2.xml" Id="Rc50b1f3d875a4efe" /><Relationship Type="http://schemas.openxmlformats.org/officeDocument/2006/relationships/slide" Target="/ppt/slides/slide3.xml" Id="Rb5ba5bf335034e52" /><Relationship Type="http://schemas.openxmlformats.org/officeDocument/2006/relationships/slide" Target="/ppt/slides/slide4.xml" Id="R9b228a12889f455a" /><Relationship Type="http://schemas.openxmlformats.org/officeDocument/2006/relationships/slide" Target="/ppt/slides/slide5.xml" Id="Ref38bf6442814f9f" /><Relationship Type="http://schemas.openxmlformats.org/officeDocument/2006/relationships/slide" Target="/ppt/slides/slide6.xml" Id="R1b966e463b88440f" /><Relationship Type="http://schemas.openxmlformats.org/officeDocument/2006/relationships/slide" Target="/ppt/slides/slide7.xml" Id="Rf50343adbee74e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3d161bbe4046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741b04de84792" /><Relationship Type="http://schemas.openxmlformats.org/officeDocument/2006/relationships/theme" Target="/ppt/slideMasters/theme/theme1.xml" Id="R125a48b698f741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a741b04de8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7cbf460004a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a4b888b6449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1d7e31b0e41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6fc4162a5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afab6df8c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110a371c5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19a6dbd8e44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EGELANDSAA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AS ble etablert [år] og holder til i Vennesla.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247 753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1 280 230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2 008 644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ODD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SYLVI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Egelandsaa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4707 Vennesla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15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989 265 156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EGELANDSAA AS</a:t>
            </a:r>
          </a:p>
        </p:txBody>
      </p:sp>
    </p:spTree>
  </p:cSld>
  <p:clrMapOvr>
    <a:masterClrMapping xmlns:a="http://schemas.openxmlformats.org/drawingml/2006/main"/>
  </p:clrMapOvr>
</p:sld>
</file>