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2141e9539a44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8c8ef9780d4dd4"/>
  </p:sldMasterIdLst>
  <p:sldIdLst>
    <p:sldId xmlns:r="http://schemas.openxmlformats.org/officeDocument/2006/relationships" id="256" r:id="R7903310f70504c68"/>
    <p:sldId xmlns:r="http://schemas.openxmlformats.org/officeDocument/2006/relationships" id="257" r:id="Rd8d7feec2a324719"/>
    <p:sldId xmlns:r="http://schemas.openxmlformats.org/officeDocument/2006/relationships" id="258" r:id="R037f2dfa2de54618"/>
    <p:sldId xmlns:r="http://schemas.openxmlformats.org/officeDocument/2006/relationships" id="259" r:id="R4429ff30e2fa4eb8"/>
    <p:sldId xmlns:r="http://schemas.openxmlformats.org/officeDocument/2006/relationships" id="260" r:id="R80fe0e117cc24ea9"/>
    <p:sldId xmlns:r="http://schemas.openxmlformats.org/officeDocument/2006/relationships" id="261" r:id="Rfdb148b83dbe4358"/>
    <p:sldId xmlns:r="http://schemas.openxmlformats.org/officeDocument/2006/relationships" id="262" r:id="R4169aba1e869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c8ef9780d4dd4" /><Relationship Type="http://schemas.openxmlformats.org/officeDocument/2006/relationships/slide" Target="/ppt/slides/slide1.xml" Id="R7903310f70504c68" /><Relationship Type="http://schemas.openxmlformats.org/officeDocument/2006/relationships/slide" Target="/ppt/slides/slide2.xml" Id="Rd8d7feec2a324719" /><Relationship Type="http://schemas.openxmlformats.org/officeDocument/2006/relationships/slide" Target="/ppt/slides/slide3.xml" Id="R037f2dfa2de54618" /><Relationship Type="http://schemas.openxmlformats.org/officeDocument/2006/relationships/slide" Target="/ppt/slides/slide4.xml" Id="R4429ff30e2fa4eb8" /><Relationship Type="http://schemas.openxmlformats.org/officeDocument/2006/relationships/slide" Target="/ppt/slides/slide5.xml" Id="R80fe0e117cc24ea9" /><Relationship Type="http://schemas.openxmlformats.org/officeDocument/2006/relationships/slide" Target="/ppt/slides/slide6.xml" Id="Rfdb148b83dbe4358" /><Relationship Type="http://schemas.openxmlformats.org/officeDocument/2006/relationships/slide" Target="/ppt/slides/slide7.xml" Id="R4169aba1e869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d301ad44a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facd3a75d4a56" /><Relationship Type="http://schemas.openxmlformats.org/officeDocument/2006/relationships/theme" Target="/ppt/slideMasters/theme/theme1.xml" Id="Ra8e43ada79064c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1facd3a75d4a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a317efc7c4c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e0c58ebb43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7102cb4d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8a6ae69a9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16d4dc7148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186c7e48645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a0fd38684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