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a8d138bd940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e142fb42d43d5"/>
  </p:sldMasterIdLst>
  <p:sldIdLst>
    <p:sldId xmlns:r="http://schemas.openxmlformats.org/officeDocument/2006/relationships" id="256" r:id="R7cb3d18dfd124096"/>
    <p:sldId xmlns:r="http://schemas.openxmlformats.org/officeDocument/2006/relationships" id="257" r:id="Rea34d20009f940cf"/>
    <p:sldId xmlns:r="http://schemas.openxmlformats.org/officeDocument/2006/relationships" id="258" r:id="R63aff442d2754cc6"/>
    <p:sldId xmlns:r="http://schemas.openxmlformats.org/officeDocument/2006/relationships" id="259" r:id="Rad361907d8744f5c"/>
    <p:sldId xmlns:r="http://schemas.openxmlformats.org/officeDocument/2006/relationships" id="260" r:id="R8c2e63447a9c40a9"/>
    <p:sldId xmlns:r="http://schemas.openxmlformats.org/officeDocument/2006/relationships" id="261" r:id="Re2a282a582f04b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e142fb42d43d5" /><Relationship Type="http://schemas.openxmlformats.org/officeDocument/2006/relationships/slide" Target="/ppt/slides/slide1.xml" Id="R7cb3d18dfd124096" /><Relationship Type="http://schemas.openxmlformats.org/officeDocument/2006/relationships/slide" Target="/ppt/slides/slide2.xml" Id="Rea34d20009f940cf" /><Relationship Type="http://schemas.openxmlformats.org/officeDocument/2006/relationships/slide" Target="/ppt/slides/slide3.xml" Id="R63aff442d2754cc6" /><Relationship Type="http://schemas.openxmlformats.org/officeDocument/2006/relationships/slide" Target="/ppt/slides/slide4.xml" Id="Rad361907d8744f5c" /><Relationship Type="http://schemas.openxmlformats.org/officeDocument/2006/relationships/slide" Target="/ppt/slides/slide5.xml" Id="R8c2e63447a9c40a9" /><Relationship Type="http://schemas.openxmlformats.org/officeDocument/2006/relationships/slide" Target="/ppt/slides/slide6.xml" Id="Re2a282a582f04b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632c822d249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20139cdc6438e" /><Relationship Type="http://schemas.openxmlformats.org/officeDocument/2006/relationships/theme" Target="/ppt/slideMasters/theme/theme1.xml" Id="R448d07e3db3e4f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420139cdc643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f02e44a0e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b57fcbdc14a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69b5093044d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d54e8ad8943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a0bd7dcc34e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ea0a7478a46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MARILLA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1 625 738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1 719 657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Smestadhagan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989 268 201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MARILLA AS</a:t>
            </a:r>
          </a:p>
        </p:txBody>
      </p:sp>
    </p:spTree>
  </p:cSld>
  <p:clrMapOvr>
    <a:masterClrMapping xmlns:a="http://schemas.openxmlformats.org/drawingml/2006/main"/>
  </p:clrMapOvr>
</p:sld>
</file>