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62aa39383d45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ccee8c4444be8"/>
  </p:sldMasterIdLst>
  <p:sldIdLst>
    <p:sldId xmlns:r="http://schemas.openxmlformats.org/officeDocument/2006/relationships" id="256" r:id="Ra88b5015fd1a439d"/>
    <p:sldId xmlns:r="http://schemas.openxmlformats.org/officeDocument/2006/relationships" id="257" r:id="R4ae5c86c42d64e61"/>
    <p:sldId xmlns:r="http://schemas.openxmlformats.org/officeDocument/2006/relationships" id="258" r:id="R4696c5cca2b74104"/>
    <p:sldId xmlns:r="http://schemas.openxmlformats.org/officeDocument/2006/relationships" id="259" r:id="R7408ae6f69b84617"/>
    <p:sldId xmlns:r="http://schemas.openxmlformats.org/officeDocument/2006/relationships" id="260" r:id="R62ecf8f304eb40cc"/>
    <p:sldId xmlns:r="http://schemas.openxmlformats.org/officeDocument/2006/relationships" id="261" r:id="R46355c37921940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ccee8c4444be8" /><Relationship Type="http://schemas.openxmlformats.org/officeDocument/2006/relationships/slide" Target="/ppt/slides/slide1.xml" Id="Ra88b5015fd1a439d" /><Relationship Type="http://schemas.openxmlformats.org/officeDocument/2006/relationships/slide" Target="/ppt/slides/slide2.xml" Id="R4ae5c86c42d64e61" /><Relationship Type="http://schemas.openxmlformats.org/officeDocument/2006/relationships/slide" Target="/ppt/slides/slide3.xml" Id="R4696c5cca2b74104" /><Relationship Type="http://schemas.openxmlformats.org/officeDocument/2006/relationships/slide" Target="/ppt/slides/slide4.xml" Id="R7408ae6f69b84617" /><Relationship Type="http://schemas.openxmlformats.org/officeDocument/2006/relationships/slide" Target="/ppt/slides/slide5.xml" Id="R62ecf8f304eb40cc" /><Relationship Type="http://schemas.openxmlformats.org/officeDocument/2006/relationships/slide" Target="/ppt/slides/slide6.xml" Id="R46355c37921940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a6857bf934f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154d21b53444d" /><Relationship Type="http://schemas.openxmlformats.org/officeDocument/2006/relationships/theme" Target="/ppt/slideMasters/theme/theme1.xml" Id="R787dcd1b6eb6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154d21b5344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658828cf6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5476c0cf040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b2da2ec2c48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bca36bd82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7d966a8da46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4156103a047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