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36c04fc92440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285db9cf154627"/>
  </p:sldMasterIdLst>
  <p:sldIdLst>
    <p:sldId xmlns:r="http://schemas.openxmlformats.org/officeDocument/2006/relationships" id="256" r:id="Rfd1d810a17084615"/>
    <p:sldId xmlns:r="http://schemas.openxmlformats.org/officeDocument/2006/relationships" id="257" r:id="R86328ba16364494e"/>
    <p:sldId xmlns:r="http://schemas.openxmlformats.org/officeDocument/2006/relationships" id="258" r:id="R687a364feb2b49b7"/>
    <p:sldId xmlns:r="http://schemas.openxmlformats.org/officeDocument/2006/relationships" id="259" r:id="R814ec0823d204100"/>
    <p:sldId xmlns:r="http://schemas.openxmlformats.org/officeDocument/2006/relationships" id="260" r:id="Re7d45e6aca2141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85db9cf154627" /><Relationship Type="http://schemas.openxmlformats.org/officeDocument/2006/relationships/slide" Target="/ppt/slides/slide1.xml" Id="Rfd1d810a17084615" /><Relationship Type="http://schemas.openxmlformats.org/officeDocument/2006/relationships/slide" Target="/ppt/slides/slide2.xml" Id="R86328ba16364494e" /><Relationship Type="http://schemas.openxmlformats.org/officeDocument/2006/relationships/slide" Target="/ppt/slides/slide3.xml" Id="R687a364feb2b49b7" /><Relationship Type="http://schemas.openxmlformats.org/officeDocument/2006/relationships/slide" Target="/ppt/slides/slide4.xml" Id="R814ec0823d204100" /><Relationship Type="http://schemas.openxmlformats.org/officeDocument/2006/relationships/slide" Target="/ppt/slides/slide5.xml" Id="Re7d45e6aca2141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575300b9c47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a317282e24e0a" /><Relationship Type="http://schemas.openxmlformats.org/officeDocument/2006/relationships/theme" Target="/ppt/slideMasters/theme/theme1.xml" Id="Reb6f3a7d5a574e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8a317282e24e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69bac9a7743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be536aa054c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a6da78f734f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e4eaa9d6f4f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a5618b0104b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HOUSE INTERNATIONAL RESOURCES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HOUSE INTERNATIONAL RESOURCES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