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8f69dc2a2243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1bd6b4f4a14768"/>
  </p:sldMasterIdLst>
  <p:sldIdLst>
    <p:sldId xmlns:r="http://schemas.openxmlformats.org/officeDocument/2006/relationships" id="256" r:id="R3348f222bad746e6"/>
    <p:sldId xmlns:r="http://schemas.openxmlformats.org/officeDocument/2006/relationships" id="257" r:id="R13f07edee9994395"/>
    <p:sldId xmlns:r="http://schemas.openxmlformats.org/officeDocument/2006/relationships" id="258" r:id="R2bdd0870b0a04f66"/>
    <p:sldId xmlns:r="http://schemas.openxmlformats.org/officeDocument/2006/relationships" id="259" r:id="Re72b00c09b3d428c"/>
    <p:sldId xmlns:r="http://schemas.openxmlformats.org/officeDocument/2006/relationships" id="260" r:id="R0fa7a54332d14f23"/>
    <p:sldId xmlns:r="http://schemas.openxmlformats.org/officeDocument/2006/relationships" id="261" r:id="R32ac91c090ea4fd9"/>
    <p:sldId xmlns:r="http://schemas.openxmlformats.org/officeDocument/2006/relationships" id="262" r:id="R4d3f4805f30f4d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1bd6b4f4a14768" /><Relationship Type="http://schemas.openxmlformats.org/officeDocument/2006/relationships/slide" Target="/ppt/slides/slide1.xml" Id="R3348f222bad746e6" /><Relationship Type="http://schemas.openxmlformats.org/officeDocument/2006/relationships/slide" Target="/ppt/slides/slide2.xml" Id="R13f07edee9994395" /><Relationship Type="http://schemas.openxmlformats.org/officeDocument/2006/relationships/slide" Target="/ppt/slides/slide3.xml" Id="R2bdd0870b0a04f66" /><Relationship Type="http://schemas.openxmlformats.org/officeDocument/2006/relationships/slide" Target="/ppt/slides/slide4.xml" Id="Re72b00c09b3d428c" /><Relationship Type="http://schemas.openxmlformats.org/officeDocument/2006/relationships/slide" Target="/ppt/slides/slide5.xml" Id="R0fa7a54332d14f23" /><Relationship Type="http://schemas.openxmlformats.org/officeDocument/2006/relationships/slide" Target="/ppt/slides/slide6.xml" Id="R32ac91c090ea4fd9" /><Relationship Type="http://schemas.openxmlformats.org/officeDocument/2006/relationships/slide" Target="/ppt/slides/slide7.xml" Id="R4d3f4805f30f4d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4846ed8474d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85f8372ec4cba" /><Relationship Type="http://schemas.openxmlformats.org/officeDocument/2006/relationships/theme" Target="/ppt/slideMasters/theme/theme1.xml" Id="R92f3817b10a945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d85f8372ec4c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be910d9ff4b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6bd701ff54b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d9f33c3f143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d89bb3ee14d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1e8babf6d44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9b0e462984e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cbbf7c61043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SRJ-HH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SRJ-HH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SRJ-HH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SRJ-HH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SRJ-HH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SRJ-HH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−230 071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−1 307 762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6 050 709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SRJ-HH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HÅRKLAU HELENE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JONSMYR SVEIN ROAR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SRJ-HH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989 269 062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SRJ-HH HOLDING AS</a:t>
            </a:r>
          </a:p>
        </p:txBody>
      </p:sp>
    </p:spTree>
  </p:cSld>
  <p:clrMapOvr>
    <a:masterClrMapping xmlns:a="http://schemas.openxmlformats.org/drawingml/2006/main"/>
  </p:clrMapOvr>
</p:sld>
</file>