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679c60113749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4cc8f174584bca"/>
  </p:sldMasterIdLst>
  <p:sldIdLst>
    <p:sldId xmlns:r="http://schemas.openxmlformats.org/officeDocument/2006/relationships" id="256" r:id="Raafef22279f14803"/>
    <p:sldId xmlns:r="http://schemas.openxmlformats.org/officeDocument/2006/relationships" id="257" r:id="Re18c8581d44d4639"/>
    <p:sldId xmlns:r="http://schemas.openxmlformats.org/officeDocument/2006/relationships" id="258" r:id="Re3f0d83a9fa54232"/>
    <p:sldId xmlns:r="http://schemas.openxmlformats.org/officeDocument/2006/relationships" id="259" r:id="R2a71c36df31f4f5a"/>
    <p:sldId xmlns:r="http://schemas.openxmlformats.org/officeDocument/2006/relationships" id="260" r:id="R4a1d659c8aad458c"/>
    <p:sldId xmlns:r="http://schemas.openxmlformats.org/officeDocument/2006/relationships" id="261" r:id="R25aa9aa9436c4b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4cc8f174584bca" /><Relationship Type="http://schemas.openxmlformats.org/officeDocument/2006/relationships/slide" Target="/ppt/slides/slide1.xml" Id="Raafef22279f14803" /><Relationship Type="http://schemas.openxmlformats.org/officeDocument/2006/relationships/slide" Target="/ppt/slides/slide2.xml" Id="Re18c8581d44d4639" /><Relationship Type="http://schemas.openxmlformats.org/officeDocument/2006/relationships/slide" Target="/ppt/slides/slide3.xml" Id="Re3f0d83a9fa54232" /><Relationship Type="http://schemas.openxmlformats.org/officeDocument/2006/relationships/slide" Target="/ppt/slides/slide4.xml" Id="R2a71c36df31f4f5a" /><Relationship Type="http://schemas.openxmlformats.org/officeDocument/2006/relationships/slide" Target="/ppt/slides/slide5.xml" Id="R4a1d659c8aad458c" /><Relationship Type="http://schemas.openxmlformats.org/officeDocument/2006/relationships/slide" Target="/ppt/slides/slide6.xml" Id="R25aa9aa9436c4b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f2d9b52c454d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1c3baa9454c36" /><Relationship Type="http://schemas.openxmlformats.org/officeDocument/2006/relationships/theme" Target="/ppt/slideMasters/theme/theme1.xml" Id="R96f72556fe574b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21c3baa9454c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ebdd3b74741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ec9ccb2fa4e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bd39c4a2647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9df09fa2b4d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cc30ff51b4b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bc1a6b1fe4f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GILL FIVE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Israndveien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1426 Solberg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