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b951d70d9b4a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ab2a94d1d24383"/>
  </p:sldMasterIdLst>
  <p:sldIdLst>
    <p:sldId xmlns:r="http://schemas.openxmlformats.org/officeDocument/2006/relationships" id="256" r:id="Re18f18a845014b6c"/>
    <p:sldId xmlns:r="http://schemas.openxmlformats.org/officeDocument/2006/relationships" id="257" r:id="R1007bf71dcbd40af"/>
    <p:sldId xmlns:r="http://schemas.openxmlformats.org/officeDocument/2006/relationships" id="258" r:id="R6e51ef7266b740a7"/>
    <p:sldId xmlns:r="http://schemas.openxmlformats.org/officeDocument/2006/relationships" id="259" r:id="R597f23ed2d514e90"/>
    <p:sldId xmlns:r="http://schemas.openxmlformats.org/officeDocument/2006/relationships" id="260" r:id="Rb1b5655f9b734c68"/>
    <p:sldId xmlns:r="http://schemas.openxmlformats.org/officeDocument/2006/relationships" id="261" r:id="Re6fb7e3bc2534a5d"/>
    <p:sldId xmlns:r="http://schemas.openxmlformats.org/officeDocument/2006/relationships" id="262" r:id="R63137935b99b4c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ab2a94d1d24383" /><Relationship Type="http://schemas.openxmlformats.org/officeDocument/2006/relationships/slide" Target="/ppt/slides/slide1.xml" Id="Re18f18a845014b6c" /><Relationship Type="http://schemas.openxmlformats.org/officeDocument/2006/relationships/slide" Target="/ppt/slides/slide2.xml" Id="R1007bf71dcbd40af" /><Relationship Type="http://schemas.openxmlformats.org/officeDocument/2006/relationships/slide" Target="/ppt/slides/slide3.xml" Id="R6e51ef7266b740a7" /><Relationship Type="http://schemas.openxmlformats.org/officeDocument/2006/relationships/slide" Target="/ppt/slides/slide4.xml" Id="R597f23ed2d514e90" /><Relationship Type="http://schemas.openxmlformats.org/officeDocument/2006/relationships/slide" Target="/ppt/slides/slide5.xml" Id="Rb1b5655f9b734c68" /><Relationship Type="http://schemas.openxmlformats.org/officeDocument/2006/relationships/slide" Target="/ppt/slides/slide6.xml" Id="Re6fb7e3bc2534a5d" /><Relationship Type="http://schemas.openxmlformats.org/officeDocument/2006/relationships/slide" Target="/ppt/slides/slide7.xml" Id="R63137935b99b4c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702909519046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cd7f54b7d407c" /><Relationship Type="http://schemas.openxmlformats.org/officeDocument/2006/relationships/theme" Target="/ppt/slideMasters/theme/theme1.xml" Id="R48b06e75c0ad48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bcd7f54b7d40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1b75eb6e84c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6cb9e3c6f48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1defedce241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aa9c8c9834c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db6c331fb45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2f5d6f9764a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f2586d39449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GILL FIVE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GILL FIVE HOLDING AS ble etablert [år] og holder til i Solberg.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−485 172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−2 119 245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8 751 329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SUKHWANT SINGH GILL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Israndveien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1426 Solberg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