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097a5b57c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c2b9af6a242ce"/>
  </p:sldMasterIdLst>
  <p:sldIdLst>
    <p:sldId xmlns:r="http://schemas.openxmlformats.org/officeDocument/2006/relationships" id="256" r:id="R457588b4905944d9"/>
    <p:sldId xmlns:r="http://schemas.openxmlformats.org/officeDocument/2006/relationships" id="257" r:id="Re488f5c3e6074460"/>
    <p:sldId xmlns:r="http://schemas.openxmlformats.org/officeDocument/2006/relationships" id="258" r:id="Re0c8346152f54276"/>
    <p:sldId xmlns:r="http://schemas.openxmlformats.org/officeDocument/2006/relationships" id="259" r:id="R4b961758a243432f"/>
    <p:sldId xmlns:r="http://schemas.openxmlformats.org/officeDocument/2006/relationships" id="260" r:id="R6109a7f423cd4116"/>
    <p:sldId xmlns:r="http://schemas.openxmlformats.org/officeDocument/2006/relationships" id="261" r:id="R4a566565b43e4cc8"/>
    <p:sldId xmlns:r="http://schemas.openxmlformats.org/officeDocument/2006/relationships" id="262" r:id="R1f289d2529b2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c2b9af6a242ce" /><Relationship Type="http://schemas.openxmlformats.org/officeDocument/2006/relationships/slide" Target="/ppt/slides/slide1.xml" Id="R457588b4905944d9" /><Relationship Type="http://schemas.openxmlformats.org/officeDocument/2006/relationships/slide" Target="/ppt/slides/slide2.xml" Id="Re488f5c3e6074460" /><Relationship Type="http://schemas.openxmlformats.org/officeDocument/2006/relationships/slide" Target="/ppt/slides/slide3.xml" Id="Re0c8346152f54276" /><Relationship Type="http://schemas.openxmlformats.org/officeDocument/2006/relationships/slide" Target="/ppt/slides/slide4.xml" Id="R4b961758a243432f" /><Relationship Type="http://schemas.openxmlformats.org/officeDocument/2006/relationships/slide" Target="/ppt/slides/slide5.xml" Id="R6109a7f423cd4116" /><Relationship Type="http://schemas.openxmlformats.org/officeDocument/2006/relationships/slide" Target="/ppt/slides/slide6.xml" Id="R4a566565b43e4cc8" /><Relationship Type="http://schemas.openxmlformats.org/officeDocument/2006/relationships/slide" Target="/ppt/slides/slide7.xml" Id="R1f289d2529b2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f535c4527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63ade5b794264" /><Relationship Type="http://schemas.openxmlformats.org/officeDocument/2006/relationships/theme" Target="/ppt/slideMasters/theme/theme1.xml" Id="R0e3bbc053aee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63ade5b79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a6baab94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7bf0db7b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6a113f048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e7ca85905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d406a6211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50cfb2a94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e1b9161e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NYGAARD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7 654 850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ERIK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Ognøygata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