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4d16dfd9c3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9bf724d8744a6e"/>
  </p:sldMasterIdLst>
  <p:sldIdLst>
    <p:sldId xmlns:r="http://schemas.openxmlformats.org/officeDocument/2006/relationships" id="256" r:id="R252daf8ee0184969"/>
    <p:sldId xmlns:r="http://schemas.openxmlformats.org/officeDocument/2006/relationships" id="257" r:id="R321a81a8890644ba"/>
    <p:sldId xmlns:r="http://schemas.openxmlformats.org/officeDocument/2006/relationships" id="258" r:id="Rda2b29d1b315471c"/>
    <p:sldId xmlns:r="http://schemas.openxmlformats.org/officeDocument/2006/relationships" id="259" r:id="Re7b33b788d394816"/>
    <p:sldId xmlns:r="http://schemas.openxmlformats.org/officeDocument/2006/relationships" id="260" r:id="Rbb7762eeabf44799"/>
    <p:sldId xmlns:r="http://schemas.openxmlformats.org/officeDocument/2006/relationships" id="261" r:id="R3c472c2d11e04f50"/>
    <p:sldId xmlns:r="http://schemas.openxmlformats.org/officeDocument/2006/relationships" id="262" r:id="Rc350f63b08bf4c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bf724d8744a6e" /><Relationship Type="http://schemas.openxmlformats.org/officeDocument/2006/relationships/slide" Target="/ppt/slides/slide1.xml" Id="R252daf8ee0184969" /><Relationship Type="http://schemas.openxmlformats.org/officeDocument/2006/relationships/slide" Target="/ppt/slides/slide2.xml" Id="R321a81a8890644ba" /><Relationship Type="http://schemas.openxmlformats.org/officeDocument/2006/relationships/slide" Target="/ppt/slides/slide3.xml" Id="Rda2b29d1b315471c" /><Relationship Type="http://schemas.openxmlformats.org/officeDocument/2006/relationships/slide" Target="/ppt/slides/slide4.xml" Id="Re7b33b788d394816" /><Relationship Type="http://schemas.openxmlformats.org/officeDocument/2006/relationships/slide" Target="/ppt/slides/slide5.xml" Id="Rbb7762eeabf44799" /><Relationship Type="http://schemas.openxmlformats.org/officeDocument/2006/relationships/slide" Target="/ppt/slides/slide6.xml" Id="R3c472c2d11e04f50" /><Relationship Type="http://schemas.openxmlformats.org/officeDocument/2006/relationships/slide" Target="/ppt/slides/slide7.xml" Id="Rc350f63b08bf4c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21e6e304b4d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f2074dcaf45a1" /><Relationship Type="http://schemas.openxmlformats.org/officeDocument/2006/relationships/theme" Target="/ppt/slideMasters/theme/theme1.xml" Id="R92c6fc5fdd82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f2074dcaf45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1a8c3426b46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06a16336c4c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7ebf1cf1b41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89d52efee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23161479e40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be9146b69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e1b0e11ea40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DIAGEN INTERNATIONAL INC.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DIAGEN INTERNATIONAL INC.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DIAGEN INTERNATIONAL INC.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DIAGEN INTERNATIONAL INC.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DIAGEN INTERNATIONAL INC.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DIAGEN INTERNATIONAL INC.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3 627 219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−2 923 273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−6 406 696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−22 855 589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85 493 993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DIAGEN INTERNATIONAL INC.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LINDBERG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KJÆRHEIM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DIAGEN INTERNATIONAL INC.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DIAGEN INTERNATIONAL INC. AS</a:t>
            </a:r>
          </a:p>
        </p:txBody>
      </p:sp>
    </p:spTree>
  </p:cSld>
  <p:clrMapOvr>
    <a:masterClrMapping xmlns:a="http://schemas.openxmlformats.org/drawingml/2006/main"/>
  </p:clrMapOvr>
</p:sld>
</file>