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058346b82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a0be5d0444361"/>
  </p:sldMasterIdLst>
  <p:sldIdLst>
    <p:sldId xmlns:r="http://schemas.openxmlformats.org/officeDocument/2006/relationships" id="256" r:id="Rbfbe2653012c411d"/>
    <p:sldId xmlns:r="http://schemas.openxmlformats.org/officeDocument/2006/relationships" id="257" r:id="R30b0179bc92d46c5"/>
    <p:sldId xmlns:r="http://schemas.openxmlformats.org/officeDocument/2006/relationships" id="258" r:id="R7748a53066b047fa"/>
    <p:sldId xmlns:r="http://schemas.openxmlformats.org/officeDocument/2006/relationships" id="259" r:id="R3f5211d343184bba"/>
    <p:sldId xmlns:r="http://schemas.openxmlformats.org/officeDocument/2006/relationships" id="260" r:id="Rfb57b828920d4330"/>
    <p:sldId xmlns:r="http://schemas.openxmlformats.org/officeDocument/2006/relationships" id="261" r:id="Rb0cef0e3324145d7"/>
    <p:sldId xmlns:r="http://schemas.openxmlformats.org/officeDocument/2006/relationships" id="262" r:id="R56485b98a7bf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a0be5d0444361" /><Relationship Type="http://schemas.openxmlformats.org/officeDocument/2006/relationships/slide" Target="/ppt/slides/slide1.xml" Id="Rbfbe2653012c411d" /><Relationship Type="http://schemas.openxmlformats.org/officeDocument/2006/relationships/slide" Target="/ppt/slides/slide2.xml" Id="R30b0179bc92d46c5" /><Relationship Type="http://schemas.openxmlformats.org/officeDocument/2006/relationships/slide" Target="/ppt/slides/slide3.xml" Id="R7748a53066b047fa" /><Relationship Type="http://schemas.openxmlformats.org/officeDocument/2006/relationships/slide" Target="/ppt/slides/slide4.xml" Id="R3f5211d343184bba" /><Relationship Type="http://schemas.openxmlformats.org/officeDocument/2006/relationships/slide" Target="/ppt/slides/slide5.xml" Id="Rfb57b828920d4330" /><Relationship Type="http://schemas.openxmlformats.org/officeDocument/2006/relationships/slide" Target="/ppt/slides/slide6.xml" Id="Rb0cef0e3324145d7" /><Relationship Type="http://schemas.openxmlformats.org/officeDocument/2006/relationships/slide" Target="/ppt/slides/slide7.xml" Id="R56485b98a7bf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3e1094b12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d7918cb24399" /><Relationship Type="http://schemas.openxmlformats.org/officeDocument/2006/relationships/theme" Target="/ppt/slideMasters/theme/theme1.xml" Id="Rabbd84febf05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5d7918cb2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6467a5d6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4866ecef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39155b74a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f5588a87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8b084824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8350830f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d26dcc68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VAMADA INVEST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23 254 083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MAGNE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Magne Vedvik, Fanahammeren 24G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VAMADA INVEST AS</a:t>
            </a:r>
          </a:p>
        </p:txBody>
      </p:sp>
    </p:spTree>
  </p:cSld>
  <p:clrMapOvr>
    <a:masterClrMapping xmlns:a="http://schemas.openxmlformats.org/drawingml/2006/main"/>
  </p:clrMapOvr>
</p:sld>
</file>