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41a6ec3e9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242b354c64ea2"/>
  </p:sldMasterIdLst>
  <p:sldIdLst>
    <p:sldId xmlns:r="http://schemas.openxmlformats.org/officeDocument/2006/relationships" id="256" r:id="R5b9c4fc98696431c"/>
    <p:sldId xmlns:r="http://schemas.openxmlformats.org/officeDocument/2006/relationships" id="257" r:id="Rb5970a5dbe624e24"/>
    <p:sldId xmlns:r="http://schemas.openxmlformats.org/officeDocument/2006/relationships" id="258" r:id="Rd7facad1d859430b"/>
    <p:sldId xmlns:r="http://schemas.openxmlformats.org/officeDocument/2006/relationships" id="259" r:id="R6234d28e5b4e40a9"/>
    <p:sldId xmlns:r="http://schemas.openxmlformats.org/officeDocument/2006/relationships" id="260" r:id="Rf0ab2a3724ca4eb7"/>
    <p:sldId xmlns:r="http://schemas.openxmlformats.org/officeDocument/2006/relationships" id="261" r:id="Rc1a7f11e48e24253"/>
    <p:sldId xmlns:r="http://schemas.openxmlformats.org/officeDocument/2006/relationships" id="262" r:id="R0cc142d8652e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242b354c64ea2" /><Relationship Type="http://schemas.openxmlformats.org/officeDocument/2006/relationships/slide" Target="/ppt/slides/slide1.xml" Id="R5b9c4fc98696431c" /><Relationship Type="http://schemas.openxmlformats.org/officeDocument/2006/relationships/slide" Target="/ppt/slides/slide2.xml" Id="Rb5970a5dbe624e24" /><Relationship Type="http://schemas.openxmlformats.org/officeDocument/2006/relationships/slide" Target="/ppt/slides/slide3.xml" Id="Rd7facad1d859430b" /><Relationship Type="http://schemas.openxmlformats.org/officeDocument/2006/relationships/slide" Target="/ppt/slides/slide4.xml" Id="R6234d28e5b4e40a9" /><Relationship Type="http://schemas.openxmlformats.org/officeDocument/2006/relationships/slide" Target="/ppt/slides/slide5.xml" Id="Rf0ab2a3724ca4eb7" /><Relationship Type="http://schemas.openxmlformats.org/officeDocument/2006/relationships/slide" Target="/ppt/slides/slide6.xml" Id="Rc1a7f11e48e24253" /><Relationship Type="http://schemas.openxmlformats.org/officeDocument/2006/relationships/slide" Target="/ppt/slides/slide7.xml" Id="R0cc142d8652e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a791b3f96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fd7c4a1b64c2f" /><Relationship Type="http://schemas.openxmlformats.org/officeDocument/2006/relationships/theme" Target="/ppt/slideMasters/theme/theme1.xml" Id="R70958728d8b4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fd7c4a1b6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44ab3bf90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d783e2ac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e1afaedd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570035d93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c8ba4cac9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5d363920149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7eb0cf2fb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VVS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VVS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SKREDSHOL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