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f33f426b9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15d0d6aab4280"/>
  </p:sldMasterIdLst>
  <p:sldIdLst>
    <p:sldId xmlns:r="http://schemas.openxmlformats.org/officeDocument/2006/relationships" id="256" r:id="R81dfc062ed6244cf"/>
    <p:sldId xmlns:r="http://schemas.openxmlformats.org/officeDocument/2006/relationships" id="257" r:id="R76ff969a2cc54049"/>
    <p:sldId xmlns:r="http://schemas.openxmlformats.org/officeDocument/2006/relationships" id="258" r:id="Rede998d883ee40b5"/>
    <p:sldId xmlns:r="http://schemas.openxmlformats.org/officeDocument/2006/relationships" id="259" r:id="R992ab69ef0e44e0f"/>
    <p:sldId xmlns:r="http://schemas.openxmlformats.org/officeDocument/2006/relationships" id="260" r:id="R21b4e1c48331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15d0d6aab4280" /><Relationship Type="http://schemas.openxmlformats.org/officeDocument/2006/relationships/slide" Target="/ppt/slides/slide1.xml" Id="R81dfc062ed6244cf" /><Relationship Type="http://schemas.openxmlformats.org/officeDocument/2006/relationships/slide" Target="/ppt/slides/slide2.xml" Id="R76ff969a2cc54049" /><Relationship Type="http://schemas.openxmlformats.org/officeDocument/2006/relationships/slide" Target="/ppt/slides/slide3.xml" Id="Rede998d883ee40b5" /><Relationship Type="http://schemas.openxmlformats.org/officeDocument/2006/relationships/slide" Target="/ppt/slides/slide4.xml" Id="R992ab69ef0e44e0f" /><Relationship Type="http://schemas.openxmlformats.org/officeDocument/2006/relationships/slide" Target="/ppt/slides/slide5.xml" Id="R21b4e1c48331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622113877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0fc1feea14964" /><Relationship Type="http://schemas.openxmlformats.org/officeDocument/2006/relationships/theme" Target="/ppt/slideMasters/theme/theme1.xml" Id="R8385c6fe4f00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0fc1feea1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8ff77026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b79e1f8cd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f10130fb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0ab76f32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562b8db7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FAMGLOM LIMITED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FAMGLOM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FAMGLOM LIMITED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FAMGLOM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FAMGLOM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FAMGLOM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FAMGLOM LIMITED</a:t>
            </a:r>
          </a:p>
        </p:txBody>
      </p:sp>
    </p:spTree>
  </p:cSld>
  <p:clrMapOvr>
    <a:masterClrMapping xmlns:a="http://schemas.openxmlformats.org/drawingml/2006/main"/>
  </p:clrMapOvr>
</p:sld>
</file>