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e9d553989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c0283c9d94578"/>
  </p:sldMasterIdLst>
  <p:sldIdLst>
    <p:sldId xmlns:r="http://schemas.openxmlformats.org/officeDocument/2006/relationships" id="256" r:id="R97a1c6a9cb7643e3"/>
    <p:sldId xmlns:r="http://schemas.openxmlformats.org/officeDocument/2006/relationships" id="257" r:id="R9a39ab082aac4d62"/>
    <p:sldId xmlns:r="http://schemas.openxmlformats.org/officeDocument/2006/relationships" id="258" r:id="Rc55a78bb60414697"/>
    <p:sldId xmlns:r="http://schemas.openxmlformats.org/officeDocument/2006/relationships" id="259" r:id="Rb99c1404638a4673"/>
    <p:sldId xmlns:r="http://schemas.openxmlformats.org/officeDocument/2006/relationships" id="260" r:id="R1dda5f57c03a445d"/>
    <p:sldId xmlns:r="http://schemas.openxmlformats.org/officeDocument/2006/relationships" id="261" r:id="R9c02c42b05f2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c0283c9d94578" /><Relationship Type="http://schemas.openxmlformats.org/officeDocument/2006/relationships/slide" Target="/ppt/slides/slide1.xml" Id="R97a1c6a9cb7643e3" /><Relationship Type="http://schemas.openxmlformats.org/officeDocument/2006/relationships/slide" Target="/ppt/slides/slide2.xml" Id="R9a39ab082aac4d62" /><Relationship Type="http://schemas.openxmlformats.org/officeDocument/2006/relationships/slide" Target="/ppt/slides/slide3.xml" Id="Rc55a78bb60414697" /><Relationship Type="http://schemas.openxmlformats.org/officeDocument/2006/relationships/slide" Target="/ppt/slides/slide4.xml" Id="Rb99c1404638a4673" /><Relationship Type="http://schemas.openxmlformats.org/officeDocument/2006/relationships/slide" Target="/ppt/slides/slide5.xml" Id="R1dda5f57c03a445d" /><Relationship Type="http://schemas.openxmlformats.org/officeDocument/2006/relationships/slide" Target="/ppt/slides/slide6.xml" Id="R9c02c42b05f2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3115c617a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e0bd971a464c" /><Relationship Type="http://schemas.openxmlformats.org/officeDocument/2006/relationships/theme" Target="/ppt/slideMasters/theme/theme1.xml" Id="R48426764cc57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de0bd971a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b587677a3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6aee345b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a50bf40a647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3130807554f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3b7d0f04d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7dbf00ded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