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41a812101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6197420464259"/>
  </p:sldMasterIdLst>
  <p:sldIdLst>
    <p:sldId xmlns:r="http://schemas.openxmlformats.org/officeDocument/2006/relationships" id="256" r:id="Rc4466c666b20478a"/>
    <p:sldId xmlns:r="http://schemas.openxmlformats.org/officeDocument/2006/relationships" id="257" r:id="R13ffe6cf843f491a"/>
    <p:sldId xmlns:r="http://schemas.openxmlformats.org/officeDocument/2006/relationships" id="258" r:id="R6f2810d7c9e544fe"/>
    <p:sldId xmlns:r="http://schemas.openxmlformats.org/officeDocument/2006/relationships" id="259" r:id="R0776dfecc8e34aad"/>
    <p:sldId xmlns:r="http://schemas.openxmlformats.org/officeDocument/2006/relationships" id="260" r:id="Rd8a7db9e7a9c4aaa"/>
    <p:sldId xmlns:r="http://schemas.openxmlformats.org/officeDocument/2006/relationships" id="261" r:id="Rb5b665dee7c84f56"/>
    <p:sldId xmlns:r="http://schemas.openxmlformats.org/officeDocument/2006/relationships" id="262" r:id="R42059cf08779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6197420464259" /><Relationship Type="http://schemas.openxmlformats.org/officeDocument/2006/relationships/slide" Target="/ppt/slides/slide1.xml" Id="Rc4466c666b20478a" /><Relationship Type="http://schemas.openxmlformats.org/officeDocument/2006/relationships/slide" Target="/ppt/slides/slide2.xml" Id="R13ffe6cf843f491a" /><Relationship Type="http://schemas.openxmlformats.org/officeDocument/2006/relationships/slide" Target="/ppt/slides/slide3.xml" Id="R6f2810d7c9e544fe" /><Relationship Type="http://schemas.openxmlformats.org/officeDocument/2006/relationships/slide" Target="/ppt/slides/slide4.xml" Id="R0776dfecc8e34aad" /><Relationship Type="http://schemas.openxmlformats.org/officeDocument/2006/relationships/slide" Target="/ppt/slides/slide5.xml" Id="Rd8a7db9e7a9c4aaa" /><Relationship Type="http://schemas.openxmlformats.org/officeDocument/2006/relationships/slide" Target="/ppt/slides/slide6.xml" Id="Rb5b665dee7c84f56" /><Relationship Type="http://schemas.openxmlformats.org/officeDocument/2006/relationships/slide" Target="/ppt/slides/slide7.xml" Id="R42059cf08779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4832c44d6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478fa37a849d2" /><Relationship Type="http://schemas.openxmlformats.org/officeDocument/2006/relationships/theme" Target="/ppt/slideMasters/theme/theme1.xml" Id="Rba8b5adbad34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478fa37a8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9d88ac710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aa954f24f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799f71d0a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b7d3c686e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1ac1ffb9f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808388f00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49becbc9e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SJURSEN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