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4abca98e7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16038b6708440d"/>
  </p:sldMasterIdLst>
  <p:sldIdLst>
    <p:sldId xmlns:r="http://schemas.openxmlformats.org/officeDocument/2006/relationships" id="256" r:id="R229278a0ce584ab2"/>
    <p:sldId xmlns:r="http://schemas.openxmlformats.org/officeDocument/2006/relationships" id="257" r:id="R15b882bc4be0413a"/>
    <p:sldId xmlns:r="http://schemas.openxmlformats.org/officeDocument/2006/relationships" id="258" r:id="R2ba0333bb104434c"/>
    <p:sldId xmlns:r="http://schemas.openxmlformats.org/officeDocument/2006/relationships" id="259" r:id="Rd2569b3e6b3c4a82"/>
    <p:sldId xmlns:r="http://schemas.openxmlformats.org/officeDocument/2006/relationships" id="260" r:id="Rb9fe8db221764afc"/>
    <p:sldId xmlns:r="http://schemas.openxmlformats.org/officeDocument/2006/relationships" id="261" r:id="Rb42ff92f7de946da"/>
    <p:sldId xmlns:r="http://schemas.openxmlformats.org/officeDocument/2006/relationships" id="262" r:id="R09f49bb2ea12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6038b6708440d" /><Relationship Type="http://schemas.openxmlformats.org/officeDocument/2006/relationships/slide" Target="/ppt/slides/slide1.xml" Id="R229278a0ce584ab2" /><Relationship Type="http://schemas.openxmlformats.org/officeDocument/2006/relationships/slide" Target="/ppt/slides/slide2.xml" Id="R15b882bc4be0413a" /><Relationship Type="http://schemas.openxmlformats.org/officeDocument/2006/relationships/slide" Target="/ppt/slides/slide3.xml" Id="R2ba0333bb104434c" /><Relationship Type="http://schemas.openxmlformats.org/officeDocument/2006/relationships/slide" Target="/ppt/slides/slide4.xml" Id="Rd2569b3e6b3c4a82" /><Relationship Type="http://schemas.openxmlformats.org/officeDocument/2006/relationships/slide" Target="/ppt/slides/slide5.xml" Id="Rb9fe8db221764afc" /><Relationship Type="http://schemas.openxmlformats.org/officeDocument/2006/relationships/slide" Target="/ppt/slides/slide6.xml" Id="Rb42ff92f7de946da" /><Relationship Type="http://schemas.openxmlformats.org/officeDocument/2006/relationships/slide" Target="/ppt/slides/slide7.xml" Id="R09f49bb2ea12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86680831142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ea0264fda45b3" /><Relationship Type="http://schemas.openxmlformats.org/officeDocument/2006/relationships/theme" Target="/ppt/slideMasters/theme/theme1.xml" Id="R751da2547e5c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aea0264fda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faa09504442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bcc231c4c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a2580d32a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65800cf7f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f567f75c24b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c4c2980dc4a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796e357ef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KVAMSDAL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KVAMSDAL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2 178 329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KVAMSDAL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Tuftadalen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