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c6763a19157480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fc4c587eebd4452"/>
  </p:sldMasterIdLst>
  <p:sldIdLst>
    <p:sldId xmlns:r="http://schemas.openxmlformats.org/officeDocument/2006/relationships" id="256" r:id="R454a2ac53f5e456f"/>
    <p:sldId xmlns:r="http://schemas.openxmlformats.org/officeDocument/2006/relationships" id="257" r:id="R465f6378bdf2462b"/>
    <p:sldId xmlns:r="http://schemas.openxmlformats.org/officeDocument/2006/relationships" id="258" r:id="Rac41dadfe8164494"/>
    <p:sldId xmlns:r="http://schemas.openxmlformats.org/officeDocument/2006/relationships" id="259" r:id="Rccc7b94a0ec34466"/>
    <p:sldId xmlns:r="http://schemas.openxmlformats.org/officeDocument/2006/relationships" id="260" r:id="R31a19caba2ac475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c4c587eebd4452" /><Relationship Type="http://schemas.openxmlformats.org/officeDocument/2006/relationships/slide" Target="/ppt/slides/slide1.xml" Id="R454a2ac53f5e456f" /><Relationship Type="http://schemas.openxmlformats.org/officeDocument/2006/relationships/slide" Target="/ppt/slides/slide2.xml" Id="R465f6378bdf2462b" /><Relationship Type="http://schemas.openxmlformats.org/officeDocument/2006/relationships/slide" Target="/ppt/slides/slide3.xml" Id="Rac41dadfe8164494" /><Relationship Type="http://schemas.openxmlformats.org/officeDocument/2006/relationships/slide" Target="/ppt/slides/slide4.xml" Id="Rccc7b94a0ec34466" /><Relationship Type="http://schemas.openxmlformats.org/officeDocument/2006/relationships/slide" Target="/ppt/slides/slide5.xml" Id="R31a19caba2ac475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e9bee1e68a429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e3aa4536f24c72" /><Relationship Type="http://schemas.openxmlformats.org/officeDocument/2006/relationships/theme" Target="/ppt/slideMasters/theme/theme1.xml" Id="R8660226636614a7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2e3aa4536f24c7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8e1e700fa84cd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69a82ecc7e476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be5881bb61419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92740a6b85403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b35f47283f431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VILLAVEIEN 12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VILLAVEIEN 12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VILLAVEIEN 12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VILLAVEIEN 12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VILLAVEIEN 12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VILLAVEIEN 12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989 363 549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VILLAVEIEN 12 AS</a:t>
            </a:r>
          </a:p>
        </p:txBody>
      </p:sp>
    </p:spTree>
  </p:cSld>
  <p:clrMapOvr>
    <a:masterClrMapping xmlns:a="http://schemas.openxmlformats.org/drawingml/2006/main"/>
  </p:clrMapOvr>
</p:sld>
</file>