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54adf73cb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29096f07c4cc0"/>
  </p:sldMasterIdLst>
  <p:sldIdLst>
    <p:sldId xmlns:r="http://schemas.openxmlformats.org/officeDocument/2006/relationships" id="256" r:id="R0c332fd809fd4947"/>
    <p:sldId xmlns:r="http://schemas.openxmlformats.org/officeDocument/2006/relationships" id="257" r:id="R4e157bc0a0c640ce"/>
    <p:sldId xmlns:r="http://schemas.openxmlformats.org/officeDocument/2006/relationships" id="258" r:id="Rfd3236dff2054e28"/>
    <p:sldId xmlns:r="http://schemas.openxmlformats.org/officeDocument/2006/relationships" id="259" r:id="Re758da6ae3a54871"/>
    <p:sldId xmlns:r="http://schemas.openxmlformats.org/officeDocument/2006/relationships" id="260" r:id="Rbb65412414bf42d2"/>
    <p:sldId xmlns:r="http://schemas.openxmlformats.org/officeDocument/2006/relationships" id="261" r:id="Rbacc09ec3f0d4139"/>
    <p:sldId xmlns:r="http://schemas.openxmlformats.org/officeDocument/2006/relationships" id="262" r:id="Rffeac43aef91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29096f07c4cc0" /><Relationship Type="http://schemas.openxmlformats.org/officeDocument/2006/relationships/slide" Target="/ppt/slides/slide1.xml" Id="R0c332fd809fd4947" /><Relationship Type="http://schemas.openxmlformats.org/officeDocument/2006/relationships/slide" Target="/ppt/slides/slide2.xml" Id="R4e157bc0a0c640ce" /><Relationship Type="http://schemas.openxmlformats.org/officeDocument/2006/relationships/slide" Target="/ppt/slides/slide3.xml" Id="Rfd3236dff2054e28" /><Relationship Type="http://schemas.openxmlformats.org/officeDocument/2006/relationships/slide" Target="/ppt/slides/slide4.xml" Id="Re758da6ae3a54871" /><Relationship Type="http://schemas.openxmlformats.org/officeDocument/2006/relationships/slide" Target="/ppt/slides/slide5.xml" Id="Rbb65412414bf42d2" /><Relationship Type="http://schemas.openxmlformats.org/officeDocument/2006/relationships/slide" Target="/ppt/slides/slide6.xml" Id="Rbacc09ec3f0d4139" /><Relationship Type="http://schemas.openxmlformats.org/officeDocument/2006/relationships/slide" Target="/ppt/slides/slide7.xml" Id="Rffeac43aef91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d07b313e7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e428df66940e3" /><Relationship Type="http://schemas.openxmlformats.org/officeDocument/2006/relationships/theme" Target="/ppt/slideMasters/theme/theme1.xml" Id="Reddc7be6058c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6e428df669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4bad745a0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2cc545db3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7798f66254d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3dd45ca8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4ae2fe33342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32d085c59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8b33aae0346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CBRA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5 011 749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4 616 258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29 061 140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31 575 669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BIRKELUND JOHN KOLBJØRN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Billingstadåsen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989 388 126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CBRA AS</a:t>
            </a:r>
          </a:p>
        </p:txBody>
      </p:sp>
    </p:spTree>
  </p:cSld>
  <p:clrMapOvr>
    <a:masterClrMapping xmlns:a="http://schemas.openxmlformats.org/drawingml/2006/main"/>
  </p:clrMapOvr>
</p:sld>
</file>